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Oswa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regular.fntdata"/><Relationship Id="rId21" Type="http://schemas.openxmlformats.org/officeDocument/2006/relationships/slide" Target="slides/slide17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swald-bold.fntdata"/><Relationship Id="rId30" Type="http://schemas.openxmlformats.org/officeDocument/2006/relationships/font" Target="fonts/Oswald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1485b5af564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" name="Google Shape;880;g1485b5af564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1485b5af56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1485b5af56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g1485b5af56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Google Shape;928;g1485b5af56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8c2221473c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8c2221473c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Google Shape;956;g8c1997cbf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Google Shape;957;g8c1997cbf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8c1997cbfd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8c1997cbfd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g8c1997cbfd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Google Shape;1006;g8c1997cbf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ad0aeb9a5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" name="Google Shape;1045;gad0aeb9a5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8c1997cbf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8c1997cbf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g8b8ed53e2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" name="Google Shape;724;g8b8ed53e2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8c1997cbfd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8c1997cbfd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8c1997cbf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8c1997cb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1485b5af5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1485b5af5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485b5af56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485b5af56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g1485b5af56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" name="Google Shape;832;g1485b5af56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485b5af56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485b5af56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903413"/>
            <a:ext cx="4079700" cy="26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4" name="Google Shape;114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15" name="Google Shape;115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116" name="Google Shape;116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22" name="Google Shape;122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>
            <p:ph type="title"/>
          </p:nvPr>
        </p:nvSpPr>
        <p:spPr>
          <a:xfrm>
            <a:off x="1902600" y="1512225"/>
            <a:ext cx="5338800" cy="18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0" name="Google Shape;130;p13"/>
          <p:cNvSpPr txBox="1"/>
          <p:nvPr>
            <p:ph idx="2" type="title"/>
          </p:nvPr>
        </p:nvSpPr>
        <p:spPr>
          <a:xfrm>
            <a:off x="1449150" y="3334700"/>
            <a:ext cx="6245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20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31" name="Google Shape;131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32" name="Google Shape;132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38" name="Google Shape;138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6" name="Google Shape;146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9" name="Google Shape;149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0" name="Google Shape;150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56" name="Google Shape;156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4"/>
          <p:cNvGrpSpPr/>
          <p:nvPr/>
        </p:nvGrpSpPr>
        <p:grpSpPr>
          <a:xfrm>
            <a:off x="4524300" y="1089825"/>
            <a:ext cx="95400" cy="3116250"/>
            <a:chOff x="4524300" y="1013625"/>
            <a:chExt cx="95400" cy="3116250"/>
          </a:xfrm>
        </p:grpSpPr>
        <p:sp>
          <p:nvSpPr>
            <p:cNvPr id="162" name="Google Shape;162;p14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4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4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4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4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4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1" name="Google Shape;171;p15"/>
          <p:cNvSpPr txBox="1"/>
          <p:nvPr>
            <p:ph hasCustomPrompt="1" idx="3" type="title"/>
          </p:nvPr>
        </p:nvSpPr>
        <p:spPr>
          <a:xfrm>
            <a:off x="30957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15"/>
          <p:cNvSpPr txBox="1"/>
          <p:nvPr>
            <p:ph hasCustomPrompt="1" idx="4" type="title"/>
          </p:nvPr>
        </p:nvSpPr>
        <p:spPr>
          <a:xfrm>
            <a:off x="50556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3" name="Google Shape;173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74" name="Google Shape;174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15"/>
          <p:cNvSpPr txBox="1"/>
          <p:nvPr>
            <p:ph idx="6" type="subTitle"/>
          </p:nvPr>
        </p:nvSpPr>
        <p:spPr>
          <a:xfrm>
            <a:off x="30311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15"/>
          <p:cNvSpPr txBox="1"/>
          <p:nvPr>
            <p:ph idx="7" type="subTitle"/>
          </p:nvPr>
        </p:nvSpPr>
        <p:spPr>
          <a:xfrm>
            <a:off x="49910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82" name="Google Shape;182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83" name="Google Shape;183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" name="Google Shape;188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89" name="Google Shape;189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6" name="Google Shape;196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2" name="Google Shape;202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3" name="Google Shape;203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8" name="Google Shape;208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09" name="Google Shape;209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6" name="Google Shape;216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4" type="subTitle"/>
          </p:nvPr>
        </p:nvSpPr>
        <p:spPr>
          <a:xfrm>
            <a:off x="71997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5" type="subTitle"/>
          </p:nvPr>
        </p:nvSpPr>
        <p:spPr>
          <a:xfrm>
            <a:off x="7141825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6" type="subTitle"/>
          </p:nvPr>
        </p:nvSpPr>
        <p:spPr>
          <a:xfrm>
            <a:off x="3964163" y="2904163"/>
            <a:ext cx="1282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22" name="Google Shape;222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23" name="Google Shape;223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8" name="Google Shape;228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9" name="Google Shape;229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39" name="Google Shape;239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1" name="Google Shape;241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3" name="Google Shape;243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4" name="Google Shape;244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45" name="Google Shape;245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51" name="Google Shape;251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8" name="Google Shape;258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0" name="Google Shape;260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67" name="Google Shape;267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68" name="Google Shape;268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3" name="Google Shape;273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74" name="Google Shape;274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1" name="Google Shape;281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2" name="Google Shape;282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4" name="Google Shape;284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6" name="Google Shape;286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2" name="Google Shape;292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9" name="Google Shape;299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00" name="Google Shape;300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306" name="Google Shape;306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65332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879675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4" name="Google Shape;14;p3"/>
          <p:cNvGrpSpPr/>
          <p:nvPr/>
        </p:nvGrpSpPr>
        <p:grpSpPr>
          <a:xfrm>
            <a:off x="2598300" y="1013625"/>
            <a:ext cx="95400" cy="3116250"/>
            <a:chOff x="4524300" y="1013625"/>
            <a:chExt cx="95400" cy="3116250"/>
          </a:xfrm>
        </p:grpSpPr>
        <p:sp>
          <p:nvSpPr>
            <p:cNvPr id="15" name="Google Shape;15;p3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3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3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1"/>
          <p:cNvSpPr txBox="1"/>
          <p:nvPr>
            <p:ph idx="1" type="subTitle"/>
          </p:nvPr>
        </p:nvSpPr>
        <p:spPr>
          <a:xfrm>
            <a:off x="1410963" y="142341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3" name="Google Shape;313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21"/>
          <p:cNvSpPr txBox="1"/>
          <p:nvPr>
            <p:ph idx="3" type="subTitle"/>
          </p:nvPr>
        </p:nvSpPr>
        <p:spPr>
          <a:xfrm>
            <a:off x="1410988" y="2450149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6" name="Google Shape;316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21"/>
          <p:cNvSpPr txBox="1"/>
          <p:nvPr>
            <p:ph idx="5" type="subTitle"/>
          </p:nvPr>
        </p:nvSpPr>
        <p:spPr>
          <a:xfrm>
            <a:off x="5415963" y="1423411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9" name="Google Shape;319;p21"/>
          <p:cNvSpPr txBox="1"/>
          <p:nvPr>
            <p:ph idx="7" type="subTitle"/>
          </p:nvPr>
        </p:nvSpPr>
        <p:spPr>
          <a:xfrm>
            <a:off x="1410963" y="3476889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0" name="Google Shape;320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1" name="Google Shape;321;p21"/>
          <p:cNvSpPr txBox="1"/>
          <p:nvPr>
            <p:ph idx="9" type="subTitle"/>
          </p:nvPr>
        </p:nvSpPr>
        <p:spPr>
          <a:xfrm>
            <a:off x="5415788" y="2450151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2" name="Google Shape;322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" name="Google Shape;323;p21"/>
          <p:cNvSpPr txBox="1"/>
          <p:nvPr>
            <p:ph idx="14" type="subTitle"/>
          </p:nvPr>
        </p:nvSpPr>
        <p:spPr>
          <a:xfrm>
            <a:off x="5415963" y="347688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25" name="Google Shape;325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26" name="Google Shape;326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32" name="Google Shape;332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7" name="Google Shape;337;p21"/>
          <p:cNvGrpSpPr/>
          <p:nvPr/>
        </p:nvGrpSpPr>
        <p:grpSpPr>
          <a:xfrm>
            <a:off x="4524300" y="1394625"/>
            <a:ext cx="95400" cy="3116250"/>
            <a:chOff x="4524300" y="1013625"/>
            <a:chExt cx="95400" cy="3116250"/>
          </a:xfrm>
        </p:grpSpPr>
        <p:sp>
          <p:nvSpPr>
            <p:cNvPr id="338" name="Google Shape;338;p21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5" name="Google Shape;345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46" name="Google Shape;346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83" name="Google Shape;383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3" name="Google Shape;463;p22"/>
          <p:cNvSpPr txBox="1"/>
          <p:nvPr>
            <p:ph type="ctrTitle"/>
          </p:nvPr>
        </p:nvSpPr>
        <p:spPr>
          <a:xfrm>
            <a:off x="1887750" y="611725"/>
            <a:ext cx="5368500" cy="86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4" name="Google Shape;464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5" name="Google Shape;465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68" name="Google Shape;468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74" name="Google Shape;474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80" name="Google Shape;480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86" name="Google Shape;486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2" name="Google Shape;492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93" name="Google Shape;493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99" name="Google Shape;499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24" name="Google Shape;24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5" name="Google Shape;25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1" name="Google Shape;31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" name="Google Shape;43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9" name="Google Shape;49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" name="Google Shape;54;p5"/>
          <p:cNvGrpSpPr/>
          <p:nvPr/>
        </p:nvGrpSpPr>
        <p:grpSpPr>
          <a:xfrm>
            <a:off x="4524300" y="1242225"/>
            <a:ext cx="95400" cy="3116250"/>
            <a:chOff x="4524300" y="1013625"/>
            <a:chExt cx="95400" cy="3116250"/>
          </a:xfrm>
        </p:grpSpPr>
        <p:sp>
          <p:nvSpPr>
            <p:cNvPr id="55" name="Google Shape;55;p5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" name="Google Shape;63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64" name="Google Shape;64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" name="Google Shape;69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0" name="Google Shape;7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78" name="Google Shape;78;p7"/>
          <p:cNvGrpSpPr/>
          <p:nvPr/>
        </p:nvGrpSpPr>
        <p:grpSpPr>
          <a:xfrm>
            <a:off x="4524300" y="1013625"/>
            <a:ext cx="95400" cy="3116250"/>
            <a:chOff x="4524300" y="1013625"/>
            <a:chExt cx="95400" cy="3116250"/>
          </a:xfrm>
        </p:grpSpPr>
        <p:sp>
          <p:nvSpPr>
            <p:cNvPr id="79" name="Google Shape;79;p7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7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87" name="Google Shape;87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88" name="Google Shape;88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94" name="Google Shape;94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"/>
          <p:cNvSpPr txBox="1"/>
          <p:nvPr>
            <p:ph type="title"/>
          </p:nvPr>
        </p:nvSpPr>
        <p:spPr>
          <a:xfrm>
            <a:off x="1052800" y="1689450"/>
            <a:ext cx="2617200" cy="87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" name="Google Shape;102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103" name="Google Shape;103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104" name="Google Shape;104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25"/>
          <p:cNvSpPr txBox="1"/>
          <p:nvPr>
            <p:ph type="ctrTitle"/>
          </p:nvPr>
        </p:nvSpPr>
        <p:spPr>
          <a:xfrm>
            <a:off x="508050" y="1105913"/>
            <a:ext cx="4079700" cy="26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Super_I_Sense</a:t>
            </a:r>
            <a:endParaRPr/>
          </a:p>
        </p:txBody>
      </p:sp>
      <p:sp>
        <p:nvSpPr>
          <p:cNvPr id="509" name="Google Shape;509;p25"/>
          <p:cNvSpPr txBox="1"/>
          <p:nvPr>
            <p:ph idx="1" type="subTitle"/>
          </p:nvPr>
        </p:nvSpPr>
        <p:spPr>
          <a:xfrm>
            <a:off x="720000" y="3500588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recognition </a:t>
            </a:r>
            <a:r>
              <a:rPr lang="en"/>
              <a:t>Specially for Visually Impaired people.</a:t>
            </a:r>
            <a:endParaRPr/>
          </a:p>
        </p:txBody>
      </p:sp>
      <p:sp>
        <p:nvSpPr>
          <p:cNvPr id="510" name="Google Shape;510;p25"/>
          <p:cNvSpPr/>
          <p:nvPr/>
        </p:nvSpPr>
        <p:spPr>
          <a:xfrm>
            <a:off x="5827391" y="2727835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6036442" y="2901883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804345" y="351587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804345" y="3204513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804345" y="3061064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804345" y="3360207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288337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6804345" y="296748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6288337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6116020" y="3204513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6288337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6288337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6288337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7147196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147196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147196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697577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697577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6975771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7147196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697577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697577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7147196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6804345" y="3671568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6632054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6459763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6632054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6459763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6459763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6459763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6459763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6459763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6632054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6632054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6632054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6632054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6792100" y="3891973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6116020" y="2967485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6116020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6116020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6116020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6116020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7319514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7319514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7319514" y="3360207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835522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7319514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7319514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7835522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766323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766323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766323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7663231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7663231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766323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8006947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7835522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491805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7835522" y="3204513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7835522" y="3061064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8006947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7835522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8006947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7491805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7491805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7491805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7491805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8162641" y="2772461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8162641" y="2772461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8173129" y="2782084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8173129" y="2827549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5646147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764205" y="2701671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882232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7158576" y="2327273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7807545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7935236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7646607" y="2523460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8170507" y="2589954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8027084" y="2589954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7916882" y="2122898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4992525" y="1047062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4992525" y="1047062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5098380" y="1404255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5168574" y="1477530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5371072" y="1477530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5274399" y="1477530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5473847" y="1588419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552168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558986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5197067" y="1721730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7038920" y="1721730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247520" y="1721730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5197067" y="1858091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6444635" y="1858091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6110870" y="1936461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5931770" y="1936461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5740468" y="1936461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5550172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5358870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5358870" y="2032097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5197067" y="1936461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5197067" y="2032097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5197067" y="2127763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5197067" y="2223399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7106064" y="2032097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5354813" y="212776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5354813" y="222544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5354813" y="232416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5354813" y="242184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6110870" y="2421840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6661380" y="2324160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6889319" y="2223399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7602007" y="1310369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602007" y="1310369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7662365" y="1515042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7905503" y="1362835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7710453" y="1688198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8461758" y="1688198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556228" y="1688198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7710453" y="1766045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8122394" y="1766045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164398" y="1810645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122394" y="1810645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021814" y="1810645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7912503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7803166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7803166" y="1865759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7710453" y="1810645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7710453" y="1865759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7710453" y="1919982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7710453" y="1975097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8500249" y="1865759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7800544" y="1919982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8164398" y="2087921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245732" y="2031941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376045" y="1975097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7710453" y="1612108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7710453" y="2220856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7710453" y="2288189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7710453" y="2355548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7710453" y="2757866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8192375" y="2143009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401400" y="2143009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401400" y="2220856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7710453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7710453" y="2910938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7811924" y="2910938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8" name="Google Shape;658;p25"/>
          <p:cNvSpPr/>
          <p:nvPr/>
        </p:nvSpPr>
        <p:spPr>
          <a:xfrm>
            <a:off x="783465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25"/>
          <p:cNvSpPr/>
          <p:nvPr/>
        </p:nvSpPr>
        <p:spPr>
          <a:xfrm>
            <a:off x="7957969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25"/>
          <p:cNvSpPr/>
          <p:nvPr/>
        </p:nvSpPr>
        <p:spPr>
          <a:xfrm>
            <a:off x="8082172" y="2860202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25"/>
          <p:cNvSpPr/>
          <p:nvPr/>
        </p:nvSpPr>
        <p:spPr>
          <a:xfrm>
            <a:off x="820637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25"/>
          <p:cNvSpPr/>
          <p:nvPr/>
        </p:nvSpPr>
        <p:spPr>
          <a:xfrm>
            <a:off x="8329688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5"/>
          <p:cNvSpPr/>
          <p:nvPr/>
        </p:nvSpPr>
        <p:spPr>
          <a:xfrm>
            <a:off x="8453892" y="2860202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5"/>
          <p:cNvSpPr/>
          <p:nvPr/>
        </p:nvSpPr>
        <p:spPr>
          <a:xfrm>
            <a:off x="8287710" y="826690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5"/>
          <p:cNvSpPr/>
          <p:nvPr/>
        </p:nvSpPr>
        <p:spPr>
          <a:xfrm>
            <a:off x="8287710" y="819716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5"/>
          <p:cNvSpPr/>
          <p:nvPr/>
        </p:nvSpPr>
        <p:spPr>
          <a:xfrm>
            <a:off x="8287710" y="826690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5"/>
          <p:cNvSpPr/>
          <p:nvPr/>
        </p:nvSpPr>
        <p:spPr>
          <a:xfrm>
            <a:off x="8334932" y="983249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5"/>
          <p:cNvSpPr/>
          <p:nvPr/>
        </p:nvSpPr>
        <p:spPr>
          <a:xfrm>
            <a:off x="8371666" y="1116211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5"/>
          <p:cNvSpPr/>
          <p:nvPr/>
        </p:nvSpPr>
        <p:spPr>
          <a:xfrm>
            <a:off x="8371666" y="1176543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2" name="Google Shape;672;p25"/>
          <p:cNvSpPr/>
          <p:nvPr/>
        </p:nvSpPr>
        <p:spPr>
          <a:xfrm>
            <a:off x="8687406" y="1176543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3" name="Google Shape;673;p25"/>
          <p:cNvSpPr/>
          <p:nvPr/>
        </p:nvSpPr>
        <p:spPr>
          <a:xfrm>
            <a:off x="8720653" y="1211546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4" name="Google Shape;674;p25"/>
          <p:cNvSpPr/>
          <p:nvPr/>
        </p:nvSpPr>
        <p:spPr>
          <a:xfrm>
            <a:off x="8688298" y="1211546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5" name="Google Shape;675;p25"/>
          <p:cNvSpPr/>
          <p:nvPr/>
        </p:nvSpPr>
        <p:spPr>
          <a:xfrm>
            <a:off x="8610451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6" name="Google Shape;676;p25"/>
          <p:cNvSpPr/>
          <p:nvPr/>
        </p:nvSpPr>
        <p:spPr>
          <a:xfrm>
            <a:off x="8526469" y="1211546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25"/>
          <p:cNvSpPr/>
          <p:nvPr/>
        </p:nvSpPr>
        <p:spPr>
          <a:xfrm>
            <a:off x="8442513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25"/>
          <p:cNvSpPr/>
          <p:nvPr/>
        </p:nvSpPr>
        <p:spPr>
          <a:xfrm>
            <a:off x="8442513" y="1253524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9" name="Google Shape;679;p25"/>
          <p:cNvSpPr/>
          <p:nvPr/>
        </p:nvSpPr>
        <p:spPr>
          <a:xfrm>
            <a:off x="8371666" y="1211546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25"/>
          <p:cNvSpPr/>
          <p:nvPr/>
        </p:nvSpPr>
        <p:spPr>
          <a:xfrm>
            <a:off x="8371666" y="1253524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1" name="Google Shape;681;p25"/>
          <p:cNvSpPr/>
          <p:nvPr/>
        </p:nvSpPr>
        <p:spPr>
          <a:xfrm>
            <a:off x="8371666" y="1295502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5"/>
          <p:cNvSpPr/>
          <p:nvPr/>
        </p:nvSpPr>
        <p:spPr>
          <a:xfrm>
            <a:off x="8440756" y="1295502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" name="Google Shape;684;p25"/>
          <p:cNvSpPr/>
          <p:nvPr/>
        </p:nvSpPr>
        <p:spPr>
          <a:xfrm>
            <a:off x="8720653" y="1349725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6" name="Google Shape;686;p25"/>
          <p:cNvSpPr/>
          <p:nvPr/>
        </p:nvSpPr>
        <p:spPr>
          <a:xfrm>
            <a:off x="8371666" y="1058474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" name="Google Shape;687;p25"/>
          <p:cNvSpPr/>
          <p:nvPr/>
        </p:nvSpPr>
        <p:spPr>
          <a:xfrm>
            <a:off x="8371666" y="1467793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" name="Google Shape;688;p25"/>
          <p:cNvSpPr/>
          <p:nvPr/>
        </p:nvSpPr>
        <p:spPr>
          <a:xfrm>
            <a:off x="8741629" y="1392595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" name="Google Shape;689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1" name="Google Shape;691;p25"/>
          <p:cNvSpPr/>
          <p:nvPr/>
        </p:nvSpPr>
        <p:spPr>
          <a:xfrm>
            <a:off x="8371666" y="1508906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25"/>
          <p:cNvSpPr/>
          <p:nvPr/>
        </p:nvSpPr>
        <p:spPr>
          <a:xfrm>
            <a:off x="8448648" y="1508906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3" name="Google Shape;693;p25"/>
          <p:cNvSpPr txBox="1"/>
          <p:nvPr/>
        </p:nvSpPr>
        <p:spPr>
          <a:xfrm>
            <a:off x="5751238" y="4405950"/>
            <a:ext cx="3263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500">
                <a:solidFill>
                  <a:srgbClr val="C8AEF8"/>
                </a:solidFill>
                <a:latin typeface="Roboto"/>
                <a:ea typeface="Roboto"/>
                <a:cs typeface="Roboto"/>
                <a:sym typeface="Roboto"/>
              </a:rPr>
              <a:t> Diversity and Inclusion</a:t>
            </a:r>
            <a:endParaRPr sz="1700">
              <a:solidFill>
                <a:srgbClr val="C8AEF8"/>
              </a:solidFill>
            </a:endParaRPr>
          </a:p>
        </p:txBody>
      </p:sp>
      <p:cxnSp>
        <p:nvCxnSpPr>
          <p:cNvPr id="694" name="Google Shape;694;p25"/>
          <p:cNvCxnSpPr/>
          <p:nvPr/>
        </p:nvCxnSpPr>
        <p:spPr>
          <a:xfrm flipH="1" rot="10800000">
            <a:off x="624375" y="2899288"/>
            <a:ext cx="3225000" cy="408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4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3" name="Google Shape;883;p3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34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34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34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34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4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34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0" name="Google Shape;890;p34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1" name="Google Shape;891;p34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2" name="Google Shape;892;p34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3" name="Google Shape;893;p34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34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34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6" name="Google Shape;896;p34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7" name="Google Shape;897;p34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8" name="Google Shape;898;p34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9" name="Google Shape;899;p34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4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1" name="Google Shape;90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35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7" name="Google Shape;907;p3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35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35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35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1" name="Google Shape;911;p35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5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3" name="Google Shape;913;p35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4" name="Google Shape;914;p35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5" name="Google Shape;915;p35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6" name="Google Shape;916;p35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" name="Google Shape;917;p35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" name="Google Shape;918;p35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9" name="Google Shape;919;p35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0" name="Google Shape;920;p35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5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35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35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35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5" name="Google Shape;92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Google Shape;930;p36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1" name="Google Shape;931;p3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2" name="Google Shape;932;p36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3" name="Google Shape;933;p36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4" name="Google Shape;934;p36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5" name="Google Shape;935;p36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36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36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36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36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36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36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36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36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36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36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6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7" name="Google Shape;947;p36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36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49" name="Google Shape;9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4" name="Google Shape;954;p37"/>
          <p:cNvPicPr preferRelativeResize="0"/>
          <p:nvPr/>
        </p:nvPicPr>
        <p:blipFill rotWithShape="1">
          <a:blip r:embed="rId3">
            <a:alphaModFix/>
          </a:blip>
          <a:srcRect b="42874" l="789" r="-789" t="-2779"/>
          <a:stretch/>
        </p:blipFill>
        <p:spPr>
          <a:xfrm>
            <a:off x="152400" y="1220425"/>
            <a:ext cx="8839199" cy="28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p3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AUDIENCE</a:t>
            </a:r>
            <a:endParaRPr/>
          </a:p>
        </p:txBody>
      </p:sp>
      <p:sp>
        <p:nvSpPr>
          <p:cNvPr id="960" name="Google Shape;960;p38"/>
          <p:cNvSpPr txBox="1"/>
          <p:nvPr>
            <p:ph idx="1" type="subTitle"/>
          </p:nvPr>
        </p:nvSpPr>
        <p:spPr>
          <a:xfrm>
            <a:off x="4211675" y="181043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NIGHT BLINDS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961" name="Google Shape;961;p38"/>
          <p:cNvSpPr txBox="1"/>
          <p:nvPr>
            <p:ph idx="4" type="subTitle"/>
          </p:nvPr>
        </p:nvSpPr>
        <p:spPr>
          <a:xfrm>
            <a:off x="4211675" y="2960206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PARTIALLY BLINDS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962" name="Google Shape;962;p38"/>
          <p:cNvSpPr txBox="1"/>
          <p:nvPr>
            <p:ph idx="7" type="subTitle"/>
          </p:nvPr>
        </p:nvSpPr>
        <p:spPr>
          <a:xfrm>
            <a:off x="4211825" y="4109977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COMPLETELY BLINDS</a:t>
            </a:r>
            <a:endParaRPr>
              <a:solidFill>
                <a:schemeClr val="accent3"/>
              </a:solidFill>
            </a:endParaRPr>
          </a:p>
        </p:txBody>
      </p:sp>
      <p:pic>
        <p:nvPicPr>
          <p:cNvPr id="963" name="Google Shape;9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8750" y="1397650"/>
            <a:ext cx="1064450" cy="106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4" name="Google Shape;964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58750" y="3799750"/>
            <a:ext cx="1064450" cy="114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5" name="Google Shape;965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58750" y="2657913"/>
            <a:ext cx="1064450" cy="94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39"/>
          <p:cNvSpPr txBox="1"/>
          <p:nvPr>
            <p:ph idx="2" type="title"/>
          </p:nvPr>
        </p:nvSpPr>
        <p:spPr>
          <a:xfrm>
            <a:off x="3033200" y="491625"/>
            <a:ext cx="34647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MARKETING ANALYSIS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971" name="Google Shape;971;p39"/>
          <p:cNvGrpSpPr/>
          <p:nvPr/>
        </p:nvGrpSpPr>
        <p:grpSpPr>
          <a:xfrm>
            <a:off x="6293268" y="1146387"/>
            <a:ext cx="2850726" cy="2850726"/>
            <a:chOff x="1435250" y="482750"/>
            <a:chExt cx="4729925" cy="4729925"/>
          </a:xfrm>
        </p:grpSpPr>
        <p:sp>
          <p:nvSpPr>
            <p:cNvPr id="972" name="Google Shape;972;p39"/>
            <p:cNvSpPr/>
            <p:nvPr/>
          </p:nvSpPr>
          <p:spPr>
            <a:xfrm>
              <a:off x="1435250" y="2929250"/>
              <a:ext cx="3180475" cy="2283425"/>
            </a:xfrm>
            <a:custGeom>
              <a:rect b="b" l="l" r="r" t="t"/>
              <a:pathLst>
                <a:path extrusionOk="0" h="91337" w="127219">
                  <a:moveTo>
                    <a:pt x="19573" y="1"/>
                  </a:moveTo>
                  <a:cubicBezTo>
                    <a:pt x="8776" y="1"/>
                    <a:pt x="1" y="8775"/>
                    <a:pt x="1" y="19572"/>
                  </a:cubicBezTo>
                  <a:lnTo>
                    <a:pt x="1" y="91336"/>
                  </a:lnTo>
                  <a:lnTo>
                    <a:pt x="88075" y="91336"/>
                  </a:lnTo>
                  <a:lnTo>
                    <a:pt x="88075" y="29358"/>
                  </a:lnTo>
                  <a:lnTo>
                    <a:pt x="127218" y="68502"/>
                  </a:lnTo>
                  <a:lnTo>
                    <a:pt x="127218" y="35882"/>
                  </a:lnTo>
                  <a:lnTo>
                    <a:pt x="96132" y="4796"/>
                  </a:lnTo>
                  <a:cubicBezTo>
                    <a:pt x="93065" y="1729"/>
                    <a:pt x="88923" y="1"/>
                    <a:pt x="84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9"/>
            <p:cNvSpPr/>
            <p:nvPr/>
          </p:nvSpPr>
          <p:spPr>
            <a:xfrm>
              <a:off x="1484200" y="4046475"/>
              <a:ext cx="472200" cy="456100"/>
            </a:xfrm>
            <a:custGeom>
              <a:rect b="b" l="l" r="r" t="t"/>
              <a:pathLst>
                <a:path extrusionOk="0" h="18244" w="18888">
                  <a:moveTo>
                    <a:pt x="3601" y="1"/>
                  </a:moveTo>
                  <a:cubicBezTo>
                    <a:pt x="2765" y="1"/>
                    <a:pt x="1925" y="327"/>
                    <a:pt x="1272" y="979"/>
                  </a:cubicBezTo>
                  <a:cubicBezTo>
                    <a:pt x="0" y="2252"/>
                    <a:pt x="0" y="4307"/>
                    <a:pt x="1272" y="5579"/>
                  </a:cubicBezTo>
                  <a:lnTo>
                    <a:pt x="12983" y="17289"/>
                  </a:lnTo>
                  <a:cubicBezTo>
                    <a:pt x="13619" y="17925"/>
                    <a:pt x="14451" y="18243"/>
                    <a:pt x="15283" y="18243"/>
                  </a:cubicBezTo>
                  <a:cubicBezTo>
                    <a:pt x="16114" y="18243"/>
                    <a:pt x="16946" y="17925"/>
                    <a:pt x="17582" y="17289"/>
                  </a:cubicBezTo>
                  <a:cubicBezTo>
                    <a:pt x="18887" y="15985"/>
                    <a:pt x="18887" y="13929"/>
                    <a:pt x="17582" y="12657"/>
                  </a:cubicBezTo>
                  <a:lnTo>
                    <a:pt x="5904" y="979"/>
                  </a:lnTo>
                  <a:cubicBezTo>
                    <a:pt x="5268" y="327"/>
                    <a:pt x="4436" y="1"/>
                    <a:pt x="3601" y="1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9"/>
            <p:cNvSpPr/>
            <p:nvPr/>
          </p:nvSpPr>
          <p:spPr>
            <a:xfrm>
              <a:off x="1891950" y="3557800"/>
              <a:ext cx="512950" cy="496250"/>
            </a:xfrm>
            <a:custGeom>
              <a:rect b="b" l="l" r="r" t="t"/>
              <a:pathLst>
                <a:path extrusionOk="0" h="19850" w="20518">
                  <a:moveTo>
                    <a:pt x="3601" y="0"/>
                  </a:moveTo>
                  <a:cubicBezTo>
                    <a:pt x="2765" y="0"/>
                    <a:pt x="1925" y="318"/>
                    <a:pt x="1272" y="954"/>
                  </a:cubicBezTo>
                  <a:cubicBezTo>
                    <a:pt x="0" y="2227"/>
                    <a:pt x="0" y="4282"/>
                    <a:pt x="1272" y="5554"/>
                  </a:cubicBezTo>
                  <a:lnTo>
                    <a:pt x="14614" y="18895"/>
                  </a:lnTo>
                  <a:cubicBezTo>
                    <a:pt x="15250" y="19531"/>
                    <a:pt x="16082" y="19850"/>
                    <a:pt x="16913" y="19850"/>
                  </a:cubicBezTo>
                  <a:cubicBezTo>
                    <a:pt x="17745" y="19850"/>
                    <a:pt x="18577" y="19531"/>
                    <a:pt x="19213" y="18895"/>
                  </a:cubicBezTo>
                  <a:cubicBezTo>
                    <a:pt x="20518" y="17591"/>
                    <a:pt x="20518" y="15536"/>
                    <a:pt x="19213" y="14263"/>
                  </a:cubicBezTo>
                  <a:lnTo>
                    <a:pt x="5904" y="954"/>
                  </a:lnTo>
                  <a:cubicBezTo>
                    <a:pt x="5268" y="318"/>
                    <a:pt x="4436" y="0"/>
                    <a:pt x="3601" y="0"/>
                  </a:cubicBezTo>
                  <a:close/>
                </a:path>
              </a:pathLst>
            </a:custGeom>
            <a:solidFill>
              <a:srgbClr val="A855C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9"/>
            <p:cNvSpPr/>
            <p:nvPr/>
          </p:nvSpPr>
          <p:spPr>
            <a:xfrm>
              <a:off x="4615700" y="3663200"/>
              <a:ext cx="1549475" cy="1549475"/>
            </a:xfrm>
            <a:custGeom>
              <a:rect b="b" l="l" r="r" t="t"/>
              <a:pathLst>
                <a:path extrusionOk="0" h="61979" w="61979">
                  <a:moveTo>
                    <a:pt x="0" y="0"/>
                  </a:moveTo>
                  <a:lnTo>
                    <a:pt x="0" y="61978"/>
                  </a:lnTo>
                  <a:lnTo>
                    <a:pt x="61978" y="61978"/>
                  </a:lnTo>
                  <a:lnTo>
                    <a:pt x="61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9"/>
            <p:cNvSpPr/>
            <p:nvPr/>
          </p:nvSpPr>
          <p:spPr>
            <a:xfrm>
              <a:off x="3310900" y="4886450"/>
              <a:ext cx="1304825" cy="326225"/>
            </a:xfrm>
            <a:custGeom>
              <a:rect b="b" l="l" r="r" t="t"/>
              <a:pathLst>
                <a:path extrusionOk="0" h="13049" w="52193">
                  <a:moveTo>
                    <a:pt x="1" y="0"/>
                  </a:moveTo>
                  <a:lnTo>
                    <a:pt x="1" y="6524"/>
                  </a:lnTo>
                  <a:cubicBezTo>
                    <a:pt x="1" y="10112"/>
                    <a:pt x="2936" y="13048"/>
                    <a:pt x="6525" y="13048"/>
                  </a:cubicBezTo>
                  <a:lnTo>
                    <a:pt x="52192" y="13048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9"/>
            <p:cNvSpPr/>
            <p:nvPr/>
          </p:nvSpPr>
          <p:spPr>
            <a:xfrm>
              <a:off x="2413850" y="2684600"/>
              <a:ext cx="489325" cy="733550"/>
            </a:xfrm>
            <a:custGeom>
              <a:rect b="b" l="l" r="r" t="t"/>
              <a:pathLst>
                <a:path extrusionOk="0" h="29342" w="19573">
                  <a:moveTo>
                    <a:pt x="1" y="1"/>
                  </a:moveTo>
                  <a:lnTo>
                    <a:pt x="1" y="19573"/>
                  </a:lnTo>
                  <a:cubicBezTo>
                    <a:pt x="1" y="24335"/>
                    <a:pt x="3426" y="28412"/>
                    <a:pt x="8123" y="29195"/>
                  </a:cubicBezTo>
                  <a:cubicBezTo>
                    <a:pt x="8688" y="29293"/>
                    <a:pt x="9252" y="29341"/>
                    <a:pt x="9809" y="29341"/>
                  </a:cubicBezTo>
                  <a:cubicBezTo>
                    <a:pt x="13883" y="29341"/>
                    <a:pt x="17612" y="26795"/>
                    <a:pt x="19018" y="22834"/>
                  </a:cubicBezTo>
                  <a:cubicBezTo>
                    <a:pt x="19377" y="21791"/>
                    <a:pt x="19573" y="20682"/>
                    <a:pt x="19573" y="19573"/>
                  </a:cubicBezTo>
                  <a:lnTo>
                    <a:pt x="19573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9"/>
            <p:cNvSpPr/>
            <p:nvPr/>
          </p:nvSpPr>
          <p:spPr>
            <a:xfrm>
              <a:off x="2576950" y="2684600"/>
              <a:ext cx="326225" cy="570875"/>
            </a:xfrm>
            <a:custGeom>
              <a:rect b="b" l="l" r="r" t="t"/>
              <a:pathLst>
                <a:path extrusionOk="0" h="22835" w="13049">
                  <a:moveTo>
                    <a:pt x="1" y="1"/>
                  </a:moveTo>
                  <a:lnTo>
                    <a:pt x="1" y="13049"/>
                  </a:lnTo>
                  <a:cubicBezTo>
                    <a:pt x="1" y="18463"/>
                    <a:pt x="4372" y="22834"/>
                    <a:pt x="9787" y="22834"/>
                  </a:cubicBezTo>
                  <a:lnTo>
                    <a:pt x="12494" y="22834"/>
                  </a:lnTo>
                  <a:cubicBezTo>
                    <a:pt x="12853" y="21791"/>
                    <a:pt x="13049" y="20682"/>
                    <a:pt x="13049" y="19573"/>
                  </a:cubicBezTo>
                  <a:lnTo>
                    <a:pt x="13049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9"/>
            <p:cNvSpPr/>
            <p:nvPr/>
          </p:nvSpPr>
          <p:spPr>
            <a:xfrm>
              <a:off x="1924550" y="4030175"/>
              <a:ext cx="2691175" cy="856300"/>
            </a:xfrm>
            <a:custGeom>
              <a:rect b="b" l="l" r="r" t="t"/>
              <a:pathLst>
                <a:path extrusionOk="0" h="34252" w="107647">
                  <a:moveTo>
                    <a:pt x="17942" y="0"/>
                  </a:moveTo>
                  <a:lnTo>
                    <a:pt x="1" y="17941"/>
                  </a:lnTo>
                  <a:lnTo>
                    <a:pt x="8678" y="26618"/>
                  </a:lnTo>
                  <a:cubicBezTo>
                    <a:pt x="13571" y="31511"/>
                    <a:pt x="20193" y="34251"/>
                    <a:pt x="27108" y="34251"/>
                  </a:cubicBezTo>
                  <a:lnTo>
                    <a:pt x="75027" y="34251"/>
                  </a:lnTo>
                  <a:lnTo>
                    <a:pt x="88075" y="24465"/>
                  </a:lnTo>
                  <a:lnTo>
                    <a:pt x="99720" y="33207"/>
                  </a:lnTo>
                  <a:cubicBezTo>
                    <a:pt x="100633" y="33892"/>
                    <a:pt x="101742" y="34251"/>
                    <a:pt x="102851" y="34251"/>
                  </a:cubicBezTo>
                  <a:cubicBezTo>
                    <a:pt x="105494" y="34251"/>
                    <a:pt x="107646" y="32098"/>
                    <a:pt x="107646" y="29456"/>
                  </a:cubicBezTo>
                  <a:cubicBezTo>
                    <a:pt x="107646" y="28347"/>
                    <a:pt x="107255" y="27271"/>
                    <a:pt x="106537" y="26390"/>
                  </a:cubicBezTo>
                  <a:lnTo>
                    <a:pt x="95512" y="13146"/>
                  </a:lnTo>
                  <a:cubicBezTo>
                    <a:pt x="92870" y="9982"/>
                    <a:pt x="88955" y="8155"/>
                    <a:pt x="84845" y="8155"/>
                  </a:cubicBezTo>
                  <a:cubicBezTo>
                    <a:pt x="82660" y="8155"/>
                    <a:pt x="80539" y="8645"/>
                    <a:pt x="78615" y="9623"/>
                  </a:cubicBezTo>
                  <a:lnTo>
                    <a:pt x="68503" y="14679"/>
                  </a:lnTo>
                  <a:lnTo>
                    <a:pt x="32621" y="14679"/>
                  </a:lnTo>
                  <a:lnTo>
                    <a:pt x="17942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9"/>
            <p:cNvSpPr/>
            <p:nvPr/>
          </p:nvSpPr>
          <p:spPr>
            <a:xfrm>
              <a:off x="3963300" y="3581650"/>
              <a:ext cx="652425" cy="1060175"/>
            </a:xfrm>
            <a:custGeom>
              <a:rect b="b" l="l" r="r" t="t"/>
              <a:pathLst>
                <a:path extrusionOk="0" h="42407" w="26097">
                  <a:moveTo>
                    <a:pt x="16310" y="0"/>
                  </a:moveTo>
                  <a:lnTo>
                    <a:pt x="1" y="16310"/>
                  </a:lnTo>
                  <a:lnTo>
                    <a:pt x="26096" y="42406"/>
                  </a:lnTo>
                  <a:lnTo>
                    <a:pt x="26096" y="9786"/>
                  </a:lnTo>
                  <a:lnTo>
                    <a:pt x="16310" y="0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9"/>
            <p:cNvSpPr/>
            <p:nvPr/>
          </p:nvSpPr>
          <p:spPr>
            <a:xfrm>
              <a:off x="5186550" y="4152500"/>
              <a:ext cx="489325" cy="489325"/>
            </a:xfrm>
            <a:custGeom>
              <a:rect b="b" l="l" r="r" t="t"/>
              <a:pathLst>
                <a:path extrusionOk="0" h="19573" w="19573">
                  <a:moveTo>
                    <a:pt x="9786" y="0"/>
                  </a:moveTo>
                  <a:cubicBezTo>
                    <a:pt x="4371" y="0"/>
                    <a:pt x="0" y="4371"/>
                    <a:pt x="0" y="9786"/>
                  </a:cubicBezTo>
                  <a:cubicBezTo>
                    <a:pt x="0" y="15201"/>
                    <a:pt x="4371" y="19572"/>
                    <a:pt x="9786" y="19572"/>
                  </a:cubicBezTo>
                  <a:cubicBezTo>
                    <a:pt x="15201" y="19572"/>
                    <a:pt x="19572" y="15201"/>
                    <a:pt x="19572" y="9786"/>
                  </a:cubicBezTo>
                  <a:cubicBezTo>
                    <a:pt x="19572" y="4371"/>
                    <a:pt x="15201" y="0"/>
                    <a:pt x="9786" y="0"/>
                  </a:cubicBezTo>
                  <a:close/>
                </a:path>
              </a:pathLst>
            </a:custGeom>
            <a:solidFill>
              <a:srgbClr val="2B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9"/>
            <p:cNvSpPr/>
            <p:nvPr/>
          </p:nvSpPr>
          <p:spPr>
            <a:xfrm>
              <a:off x="3555550" y="482750"/>
              <a:ext cx="2609625" cy="2772725"/>
            </a:xfrm>
            <a:custGeom>
              <a:rect b="b" l="l" r="r" t="t"/>
              <a:pathLst>
                <a:path extrusionOk="0" h="110909" w="104385">
                  <a:moveTo>
                    <a:pt x="6525" y="1"/>
                  </a:moveTo>
                  <a:cubicBezTo>
                    <a:pt x="2936" y="1"/>
                    <a:pt x="1" y="2937"/>
                    <a:pt x="1" y="6525"/>
                  </a:cubicBezTo>
                  <a:lnTo>
                    <a:pt x="1" y="88075"/>
                  </a:lnTo>
                  <a:cubicBezTo>
                    <a:pt x="1" y="91663"/>
                    <a:pt x="2936" y="94599"/>
                    <a:pt x="6525" y="94599"/>
                  </a:cubicBezTo>
                  <a:lnTo>
                    <a:pt x="48930" y="94599"/>
                  </a:lnTo>
                  <a:lnTo>
                    <a:pt x="71764" y="110908"/>
                  </a:lnTo>
                  <a:lnTo>
                    <a:pt x="71764" y="94599"/>
                  </a:lnTo>
                  <a:lnTo>
                    <a:pt x="97860" y="94599"/>
                  </a:lnTo>
                  <a:cubicBezTo>
                    <a:pt x="101448" y="94599"/>
                    <a:pt x="104384" y="91663"/>
                    <a:pt x="104384" y="88075"/>
                  </a:cubicBezTo>
                  <a:lnTo>
                    <a:pt x="104384" y="6525"/>
                  </a:lnTo>
                  <a:cubicBezTo>
                    <a:pt x="104384" y="2937"/>
                    <a:pt x="101448" y="1"/>
                    <a:pt x="978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9"/>
            <p:cNvSpPr/>
            <p:nvPr/>
          </p:nvSpPr>
          <p:spPr>
            <a:xfrm>
              <a:off x="3881750" y="10536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9"/>
            <p:cNvSpPr/>
            <p:nvPr/>
          </p:nvSpPr>
          <p:spPr>
            <a:xfrm>
              <a:off x="4289500" y="1053600"/>
              <a:ext cx="489325" cy="163125"/>
            </a:xfrm>
            <a:custGeom>
              <a:rect b="b" l="l" r="r" t="t"/>
              <a:pathLst>
                <a:path extrusionOk="0" h="6525" w="19573">
                  <a:moveTo>
                    <a:pt x="0" y="1"/>
                  </a:moveTo>
                  <a:lnTo>
                    <a:pt x="0" y="6525"/>
                  </a:lnTo>
                  <a:lnTo>
                    <a:pt x="19572" y="6525"/>
                  </a:lnTo>
                  <a:lnTo>
                    <a:pt x="1957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9"/>
            <p:cNvSpPr/>
            <p:nvPr/>
          </p:nvSpPr>
          <p:spPr>
            <a:xfrm>
              <a:off x="4941900" y="10536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9"/>
            <p:cNvSpPr/>
            <p:nvPr/>
          </p:nvSpPr>
          <p:spPr>
            <a:xfrm>
              <a:off x="3881750" y="13798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9"/>
            <p:cNvSpPr/>
            <p:nvPr/>
          </p:nvSpPr>
          <p:spPr>
            <a:xfrm>
              <a:off x="4289500" y="1379800"/>
              <a:ext cx="244675" cy="163125"/>
            </a:xfrm>
            <a:custGeom>
              <a:rect b="b" l="l" r="r" t="t"/>
              <a:pathLst>
                <a:path extrusionOk="0" h="6525" w="9787">
                  <a:moveTo>
                    <a:pt x="0" y="1"/>
                  </a:moveTo>
                  <a:lnTo>
                    <a:pt x="0" y="6525"/>
                  </a:lnTo>
                  <a:lnTo>
                    <a:pt x="9786" y="6525"/>
                  </a:lnTo>
                  <a:lnTo>
                    <a:pt x="978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9"/>
            <p:cNvSpPr/>
            <p:nvPr/>
          </p:nvSpPr>
          <p:spPr>
            <a:xfrm>
              <a:off x="4697250" y="1379800"/>
              <a:ext cx="897075" cy="163125"/>
            </a:xfrm>
            <a:custGeom>
              <a:rect b="b" l="l" r="r" t="t"/>
              <a:pathLst>
                <a:path extrusionOk="0" h="6525" w="35883">
                  <a:moveTo>
                    <a:pt x="0" y="1"/>
                  </a:moveTo>
                  <a:lnTo>
                    <a:pt x="0" y="6525"/>
                  </a:lnTo>
                  <a:lnTo>
                    <a:pt x="35882" y="6525"/>
                  </a:lnTo>
                  <a:lnTo>
                    <a:pt x="35882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9"/>
            <p:cNvSpPr/>
            <p:nvPr/>
          </p:nvSpPr>
          <p:spPr>
            <a:xfrm>
              <a:off x="3881750" y="1706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9"/>
            <p:cNvSpPr/>
            <p:nvPr/>
          </p:nvSpPr>
          <p:spPr>
            <a:xfrm>
              <a:off x="4289500" y="1706000"/>
              <a:ext cx="652425" cy="163125"/>
            </a:xfrm>
            <a:custGeom>
              <a:rect b="b" l="l" r="r" t="t"/>
              <a:pathLst>
                <a:path extrusionOk="0" h="6525" w="26097">
                  <a:moveTo>
                    <a:pt x="0" y="1"/>
                  </a:moveTo>
                  <a:lnTo>
                    <a:pt x="0" y="6525"/>
                  </a:lnTo>
                  <a:lnTo>
                    <a:pt x="26096" y="6525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9"/>
            <p:cNvSpPr/>
            <p:nvPr/>
          </p:nvSpPr>
          <p:spPr>
            <a:xfrm>
              <a:off x="5105000" y="17060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9"/>
            <p:cNvSpPr/>
            <p:nvPr/>
          </p:nvSpPr>
          <p:spPr>
            <a:xfrm>
              <a:off x="3881750" y="20322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9"/>
            <p:cNvSpPr/>
            <p:nvPr/>
          </p:nvSpPr>
          <p:spPr>
            <a:xfrm>
              <a:off x="4289500" y="2032200"/>
              <a:ext cx="1141725" cy="163125"/>
            </a:xfrm>
            <a:custGeom>
              <a:rect b="b" l="l" r="r" t="t"/>
              <a:pathLst>
                <a:path extrusionOk="0" h="6525" w="45669">
                  <a:moveTo>
                    <a:pt x="0" y="1"/>
                  </a:moveTo>
                  <a:lnTo>
                    <a:pt x="0" y="6525"/>
                  </a:lnTo>
                  <a:lnTo>
                    <a:pt x="45668" y="6525"/>
                  </a:lnTo>
                  <a:lnTo>
                    <a:pt x="4566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9"/>
            <p:cNvSpPr/>
            <p:nvPr/>
          </p:nvSpPr>
          <p:spPr>
            <a:xfrm>
              <a:off x="5594300" y="20322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9"/>
            <p:cNvSpPr/>
            <p:nvPr/>
          </p:nvSpPr>
          <p:spPr>
            <a:xfrm>
              <a:off x="3881750" y="23584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1" y="1"/>
                  </a:moveTo>
                  <a:lnTo>
                    <a:pt x="1" y="6525"/>
                  </a:lnTo>
                  <a:lnTo>
                    <a:pt x="6525" y="6525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9"/>
            <p:cNvSpPr/>
            <p:nvPr/>
          </p:nvSpPr>
          <p:spPr>
            <a:xfrm>
              <a:off x="4289500" y="2358400"/>
              <a:ext cx="733975" cy="163125"/>
            </a:xfrm>
            <a:custGeom>
              <a:rect b="b" l="l" r="r" t="t"/>
              <a:pathLst>
                <a:path extrusionOk="0" h="6525" w="29359">
                  <a:moveTo>
                    <a:pt x="0" y="1"/>
                  </a:moveTo>
                  <a:lnTo>
                    <a:pt x="0" y="6525"/>
                  </a:lnTo>
                  <a:lnTo>
                    <a:pt x="29358" y="6525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9"/>
            <p:cNvSpPr/>
            <p:nvPr/>
          </p:nvSpPr>
          <p:spPr>
            <a:xfrm>
              <a:off x="5186550" y="235840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0" y="1"/>
                  </a:moveTo>
                  <a:lnTo>
                    <a:pt x="0" y="6525"/>
                  </a:lnTo>
                  <a:lnTo>
                    <a:pt x="6524" y="6525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rgbClr val="AB90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2413850" y="2358400"/>
              <a:ext cx="652425" cy="733975"/>
            </a:xfrm>
            <a:custGeom>
              <a:rect b="b" l="l" r="r" t="t"/>
              <a:pathLst>
                <a:path extrusionOk="0" h="29359" w="26097">
                  <a:moveTo>
                    <a:pt x="9787" y="1"/>
                  </a:moveTo>
                  <a:lnTo>
                    <a:pt x="1" y="9787"/>
                  </a:lnTo>
                  <a:lnTo>
                    <a:pt x="1" y="16311"/>
                  </a:lnTo>
                  <a:cubicBezTo>
                    <a:pt x="1" y="23520"/>
                    <a:pt x="5840" y="29359"/>
                    <a:pt x="13049" y="29359"/>
                  </a:cubicBezTo>
                  <a:cubicBezTo>
                    <a:pt x="20258" y="29359"/>
                    <a:pt x="26097" y="23520"/>
                    <a:pt x="26097" y="16311"/>
                  </a:cubicBezTo>
                  <a:lnTo>
                    <a:pt x="2609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2413850" y="2032200"/>
              <a:ext cx="815525" cy="570875"/>
            </a:xfrm>
            <a:custGeom>
              <a:rect b="b" l="l" r="r" t="t"/>
              <a:pathLst>
                <a:path extrusionOk="0" h="22835" w="32621">
                  <a:moveTo>
                    <a:pt x="13049" y="1"/>
                  </a:moveTo>
                  <a:cubicBezTo>
                    <a:pt x="5840" y="1"/>
                    <a:pt x="1" y="5840"/>
                    <a:pt x="1" y="13049"/>
                  </a:cubicBezTo>
                  <a:lnTo>
                    <a:pt x="1" y="22835"/>
                  </a:lnTo>
                  <a:lnTo>
                    <a:pt x="9787" y="13049"/>
                  </a:lnTo>
                  <a:lnTo>
                    <a:pt x="26097" y="13049"/>
                  </a:lnTo>
                  <a:lnTo>
                    <a:pt x="29293" y="11450"/>
                  </a:lnTo>
                  <a:cubicBezTo>
                    <a:pt x="31316" y="10439"/>
                    <a:pt x="32621" y="8351"/>
                    <a:pt x="32621" y="6035"/>
                  </a:cubicBezTo>
                  <a:cubicBezTo>
                    <a:pt x="32621" y="2708"/>
                    <a:pt x="29913" y="1"/>
                    <a:pt x="26586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9"/>
            <p:cNvSpPr/>
            <p:nvPr/>
          </p:nvSpPr>
          <p:spPr>
            <a:xfrm>
              <a:off x="3718650" y="6458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1982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9"/>
            <p:cNvSpPr/>
            <p:nvPr/>
          </p:nvSpPr>
          <p:spPr>
            <a:xfrm>
              <a:off x="3963300" y="6458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3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3" y="6525"/>
                  </a:cubicBezTo>
                  <a:cubicBezTo>
                    <a:pt x="5057" y="6525"/>
                    <a:pt x="6525" y="5057"/>
                    <a:pt x="6525" y="3263"/>
                  </a:cubicBezTo>
                  <a:cubicBezTo>
                    <a:pt x="6525" y="1469"/>
                    <a:pt x="5057" y="1"/>
                    <a:pt x="3263" y="1"/>
                  </a:cubicBezTo>
                  <a:close/>
                </a:path>
              </a:pathLst>
            </a:custGeom>
            <a:solidFill>
              <a:srgbClr val="22A2B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9"/>
            <p:cNvSpPr/>
            <p:nvPr/>
          </p:nvSpPr>
          <p:spPr>
            <a:xfrm>
              <a:off x="4207950" y="645850"/>
              <a:ext cx="163125" cy="163125"/>
            </a:xfrm>
            <a:custGeom>
              <a:rect b="b" l="l" r="r" t="t"/>
              <a:pathLst>
                <a:path extrusionOk="0" h="6525" w="6525">
                  <a:moveTo>
                    <a:pt x="3262" y="1"/>
                  </a:moveTo>
                  <a:cubicBezTo>
                    <a:pt x="1468" y="1"/>
                    <a:pt x="1" y="1469"/>
                    <a:pt x="1" y="3263"/>
                  </a:cubicBezTo>
                  <a:cubicBezTo>
                    <a:pt x="1" y="5057"/>
                    <a:pt x="1468" y="6525"/>
                    <a:pt x="3262" y="6525"/>
                  </a:cubicBezTo>
                  <a:cubicBezTo>
                    <a:pt x="5057" y="6525"/>
                    <a:pt x="6524" y="5057"/>
                    <a:pt x="6524" y="3263"/>
                  </a:cubicBezTo>
                  <a:cubicBezTo>
                    <a:pt x="6524" y="1469"/>
                    <a:pt x="5057" y="1"/>
                    <a:pt x="3262" y="1"/>
                  </a:cubicBez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" name="Google Shape;1003;p39"/>
          <p:cNvSpPr txBox="1"/>
          <p:nvPr/>
        </p:nvSpPr>
        <p:spPr>
          <a:xfrm>
            <a:off x="2888025" y="1367450"/>
            <a:ext cx="31230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We have made a try to upgrade the talk back.After developing this into a full-fledged feature , </a:t>
            </a:r>
            <a:r>
              <a:rPr b="1"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PATENT RIGHTS</a:t>
            </a:r>
            <a:r>
              <a:rPr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 can be acquired .</a:t>
            </a:r>
            <a:endParaRPr sz="1500"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After integrating superisense with the existing talk back , this will become an inbuilt feature in all the upcoming gadgets in the market .So we can make a </a:t>
            </a:r>
            <a:r>
              <a:rPr b="1"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SURPLUS PROFIT</a:t>
            </a:r>
            <a:r>
              <a:rPr lang="en" sz="15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500"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40"/>
          <p:cNvSpPr txBox="1"/>
          <p:nvPr>
            <p:ph idx="2" type="title"/>
          </p:nvPr>
        </p:nvSpPr>
        <p:spPr>
          <a:xfrm>
            <a:off x="3108000" y="540000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1009" name="Google Shape;1009;p40"/>
          <p:cNvGrpSpPr/>
          <p:nvPr/>
        </p:nvGrpSpPr>
        <p:grpSpPr>
          <a:xfrm>
            <a:off x="6275049" y="1382979"/>
            <a:ext cx="2377553" cy="2377553"/>
            <a:chOff x="6198197" y="1098851"/>
            <a:chExt cx="2945797" cy="2945797"/>
          </a:xfrm>
        </p:grpSpPr>
        <p:sp>
          <p:nvSpPr>
            <p:cNvPr id="1010" name="Google Shape;1010;p40"/>
            <p:cNvSpPr/>
            <p:nvPr/>
          </p:nvSpPr>
          <p:spPr>
            <a:xfrm>
              <a:off x="7315562" y="1098851"/>
              <a:ext cx="1218960" cy="1218960"/>
            </a:xfrm>
            <a:custGeom>
              <a:rect b="b" l="l" r="r" t="t"/>
              <a:pathLst>
                <a:path extrusionOk="0" h="78289" w="78289">
                  <a:moveTo>
                    <a:pt x="39134" y="22835"/>
                  </a:moveTo>
                  <a:cubicBezTo>
                    <a:pt x="41240" y="22835"/>
                    <a:pt x="43361" y="23241"/>
                    <a:pt x="45375" y="24074"/>
                  </a:cubicBezTo>
                  <a:cubicBezTo>
                    <a:pt x="51475" y="26586"/>
                    <a:pt x="55454" y="32556"/>
                    <a:pt x="55454" y="39145"/>
                  </a:cubicBezTo>
                  <a:cubicBezTo>
                    <a:pt x="55454" y="48148"/>
                    <a:pt x="48148" y="55455"/>
                    <a:pt x="39145" y="55455"/>
                  </a:cubicBezTo>
                  <a:cubicBezTo>
                    <a:pt x="32555" y="55455"/>
                    <a:pt x="26586" y="51475"/>
                    <a:pt x="24074" y="45375"/>
                  </a:cubicBezTo>
                  <a:cubicBezTo>
                    <a:pt x="21562" y="39308"/>
                    <a:pt x="22932" y="32262"/>
                    <a:pt x="27597" y="27597"/>
                  </a:cubicBezTo>
                  <a:cubicBezTo>
                    <a:pt x="30714" y="24481"/>
                    <a:pt x="34893" y="22835"/>
                    <a:pt x="39134" y="22835"/>
                  </a:cubicBezTo>
                  <a:close/>
                  <a:moveTo>
                    <a:pt x="32621" y="1"/>
                  </a:moveTo>
                  <a:lnTo>
                    <a:pt x="32621" y="7177"/>
                  </a:lnTo>
                  <a:cubicBezTo>
                    <a:pt x="28543" y="8025"/>
                    <a:pt x="24629" y="9624"/>
                    <a:pt x="21171" y="11940"/>
                  </a:cubicBezTo>
                  <a:lnTo>
                    <a:pt x="16082" y="6851"/>
                  </a:lnTo>
                  <a:lnTo>
                    <a:pt x="6851" y="16083"/>
                  </a:lnTo>
                  <a:lnTo>
                    <a:pt x="11940" y="21171"/>
                  </a:lnTo>
                  <a:cubicBezTo>
                    <a:pt x="9624" y="24629"/>
                    <a:pt x="8025" y="28543"/>
                    <a:pt x="7177" y="32621"/>
                  </a:cubicBezTo>
                  <a:lnTo>
                    <a:pt x="1" y="32621"/>
                  </a:lnTo>
                  <a:lnTo>
                    <a:pt x="1" y="45669"/>
                  </a:lnTo>
                  <a:lnTo>
                    <a:pt x="7177" y="45669"/>
                  </a:lnTo>
                  <a:cubicBezTo>
                    <a:pt x="8025" y="49746"/>
                    <a:pt x="9624" y="53661"/>
                    <a:pt x="11940" y="57118"/>
                  </a:cubicBezTo>
                  <a:lnTo>
                    <a:pt x="6851" y="62207"/>
                  </a:lnTo>
                  <a:lnTo>
                    <a:pt x="16082" y="71438"/>
                  </a:lnTo>
                  <a:lnTo>
                    <a:pt x="21171" y="66350"/>
                  </a:lnTo>
                  <a:cubicBezTo>
                    <a:pt x="24629" y="68666"/>
                    <a:pt x="28543" y="70264"/>
                    <a:pt x="32621" y="71112"/>
                  </a:cubicBezTo>
                  <a:lnTo>
                    <a:pt x="32621" y="78289"/>
                  </a:lnTo>
                  <a:lnTo>
                    <a:pt x="45668" y="78289"/>
                  </a:lnTo>
                  <a:lnTo>
                    <a:pt x="45668" y="71112"/>
                  </a:lnTo>
                  <a:cubicBezTo>
                    <a:pt x="49746" y="70264"/>
                    <a:pt x="53660" y="68666"/>
                    <a:pt x="57118" y="66350"/>
                  </a:cubicBezTo>
                  <a:lnTo>
                    <a:pt x="62207" y="71438"/>
                  </a:lnTo>
                  <a:lnTo>
                    <a:pt x="71438" y="62207"/>
                  </a:lnTo>
                  <a:lnTo>
                    <a:pt x="66349" y="57118"/>
                  </a:lnTo>
                  <a:cubicBezTo>
                    <a:pt x="68665" y="53661"/>
                    <a:pt x="70264" y="49746"/>
                    <a:pt x="71112" y="45669"/>
                  </a:cubicBezTo>
                  <a:lnTo>
                    <a:pt x="78288" y="45669"/>
                  </a:lnTo>
                  <a:lnTo>
                    <a:pt x="78288" y="32621"/>
                  </a:lnTo>
                  <a:lnTo>
                    <a:pt x="71112" y="32621"/>
                  </a:lnTo>
                  <a:cubicBezTo>
                    <a:pt x="70264" y="28543"/>
                    <a:pt x="68665" y="24629"/>
                    <a:pt x="66349" y="21171"/>
                  </a:cubicBezTo>
                  <a:lnTo>
                    <a:pt x="71438" y="16083"/>
                  </a:lnTo>
                  <a:lnTo>
                    <a:pt x="62207" y="6851"/>
                  </a:lnTo>
                  <a:lnTo>
                    <a:pt x="57118" y="11940"/>
                  </a:lnTo>
                  <a:cubicBezTo>
                    <a:pt x="53660" y="9624"/>
                    <a:pt x="49746" y="8025"/>
                    <a:pt x="45668" y="7177"/>
                  </a:cubicBezTo>
                  <a:lnTo>
                    <a:pt x="45668" y="1"/>
                  </a:lnTo>
                  <a:close/>
                </a:path>
              </a:pathLst>
            </a:custGeom>
            <a:solidFill>
              <a:srgbClr val="35C2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7213984" y="2419374"/>
              <a:ext cx="355541" cy="152384"/>
            </a:xfrm>
            <a:custGeom>
              <a:rect b="b" l="l" r="r" t="t"/>
              <a:pathLst>
                <a:path extrusionOk="0" h="9787" w="22835">
                  <a:moveTo>
                    <a:pt x="1" y="1"/>
                  </a:moveTo>
                  <a:lnTo>
                    <a:pt x="1" y="9787"/>
                  </a:lnTo>
                  <a:lnTo>
                    <a:pt x="22835" y="9787"/>
                  </a:lnTo>
                  <a:lnTo>
                    <a:pt x="22835" y="1"/>
                  </a:lnTo>
                  <a:close/>
                </a:path>
              </a:pathLst>
            </a:custGeom>
            <a:solidFill>
              <a:srgbClr val="4B62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6283022" y="3307176"/>
              <a:ext cx="698875" cy="536854"/>
            </a:xfrm>
            <a:custGeom>
              <a:rect b="b" l="l" r="r" t="t"/>
              <a:pathLst>
                <a:path extrusionOk="0" h="34480" w="44886">
                  <a:moveTo>
                    <a:pt x="12722" y="0"/>
                  </a:moveTo>
                  <a:lnTo>
                    <a:pt x="9004" y="5350"/>
                  </a:lnTo>
                  <a:lnTo>
                    <a:pt x="21497" y="14092"/>
                  </a:lnTo>
                  <a:lnTo>
                    <a:pt x="0" y="29130"/>
                  </a:lnTo>
                  <a:lnTo>
                    <a:pt x="3752" y="34479"/>
                  </a:lnTo>
                  <a:lnTo>
                    <a:pt x="27173" y="18072"/>
                  </a:lnTo>
                  <a:lnTo>
                    <a:pt x="39666" y="26814"/>
                  </a:lnTo>
                  <a:lnTo>
                    <a:pt x="43418" y="21464"/>
                  </a:lnTo>
                  <a:lnTo>
                    <a:pt x="32849" y="14092"/>
                  </a:lnTo>
                  <a:lnTo>
                    <a:pt x="44885" y="5676"/>
                  </a:lnTo>
                  <a:lnTo>
                    <a:pt x="41134" y="326"/>
                  </a:lnTo>
                  <a:lnTo>
                    <a:pt x="27173" y="10112"/>
                  </a:lnTo>
                  <a:lnTo>
                    <a:pt x="1272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6807669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" y="0"/>
                  </a:moveTo>
                  <a:lnTo>
                    <a:pt x="19573" y="58716"/>
                  </a:lnTo>
                  <a:lnTo>
                    <a:pt x="26097" y="58716"/>
                  </a:lnTo>
                  <a:lnTo>
                    <a:pt x="143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6198197" y="3130425"/>
              <a:ext cx="406330" cy="914224"/>
            </a:xfrm>
            <a:custGeom>
              <a:rect b="b" l="l" r="r" t="t"/>
              <a:pathLst>
                <a:path extrusionOk="0" h="58717" w="26097">
                  <a:moveTo>
                    <a:pt x="11744" y="0"/>
                  </a:moveTo>
                  <a:lnTo>
                    <a:pt x="1" y="58716"/>
                  </a:lnTo>
                  <a:lnTo>
                    <a:pt x="6525" y="58716"/>
                  </a:lnTo>
                  <a:lnTo>
                    <a:pt x="2609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6198197" y="2267006"/>
              <a:ext cx="1371328" cy="1015802"/>
            </a:xfrm>
            <a:custGeom>
              <a:rect b="b" l="l" r="r" t="t"/>
              <a:pathLst>
                <a:path extrusionOk="0" h="65241" w="88075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lnTo>
                    <a:pt x="1" y="39144"/>
                  </a:lnTo>
                  <a:cubicBezTo>
                    <a:pt x="1" y="53562"/>
                    <a:pt x="11679" y="65240"/>
                    <a:pt x="26097" y="65240"/>
                  </a:cubicBezTo>
                  <a:lnTo>
                    <a:pt x="88075" y="65240"/>
                  </a:lnTo>
                  <a:lnTo>
                    <a:pt x="88075" y="48930"/>
                  </a:lnTo>
                  <a:lnTo>
                    <a:pt x="32621" y="48930"/>
                  </a:lnTo>
                  <a:cubicBezTo>
                    <a:pt x="23618" y="48930"/>
                    <a:pt x="16311" y="41624"/>
                    <a:pt x="16311" y="32621"/>
                  </a:cubicBezTo>
                  <a:lnTo>
                    <a:pt x="16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6706090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78289" y="75026"/>
                  </a:lnTo>
                  <a:lnTo>
                    <a:pt x="84812" y="75026"/>
                  </a:lnTo>
                  <a:lnTo>
                    <a:pt x="97860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7925034" y="3841476"/>
              <a:ext cx="507909" cy="203173"/>
            </a:xfrm>
            <a:custGeom>
              <a:rect b="b" l="l" r="r" t="t"/>
              <a:pathLst>
                <a:path extrusionOk="0" h="13049" w="32621">
                  <a:moveTo>
                    <a:pt x="19572" y="0"/>
                  </a:moveTo>
                  <a:lnTo>
                    <a:pt x="6524" y="6524"/>
                  </a:lnTo>
                  <a:lnTo>
                    <a:pt x="1" y="6524"/>
                  </a:lnTo>
                  <a:lnTo>
                    <a:pt x="1" y="13048"/>
                  </a:lnTo>
                  <a:lnTo>
                    <a:pt x="32620" y="13048"/>
                  </a:lnTo>
                  <a:lnTo>
                    <a:pt x="32620" y="6524"/>
                  </a:lnTo>
                  <a:lnTo>
                    <a:pt x="19572" y="0"/>
                  </a:lnTo>
                  <a:close/>
                </a:path>
              </a:pathLst>
            </a:custGeom>
            <a:solidFill>
              <a:srgbClr val="794B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6283022" y="1962270"/>
              <a:ext cx="1184924" cy="812645"/>
            </a:xfrm>
            <a:custGeom>
              <a:rect b="b" l="l" r="r" t="t"/>
              <a:pathLst>
                <a:path extrusionOk="0" h="52193" w="76103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55715" y="29359"/>
                  </a:lnTo>
                  <a:lnTo>
                    <a:pt x="76103" y="29359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6283022" y="1962270"/>
              <a:ext cx="945706" cy="812645"/>
            </a:xfrm>
            <a:custGeom>
              <a:rect b="b" l="l" r="r" t="t"/>
              <a:pathLst>
                <a:path extrusionOk="0" h="52193" w="60739">
                  <a:moveTo>
                    <a:pt x="18170" y="1"/>
                  </a:moveTo>
                  <a:cubicBezTo>
                    <a:pt x="6394" y="1"/>
                    <a:pt x="0" y="13766"/>
                    <a:pt x="7601" y="22769"/>
                  </a:cubicBezTo>
                  <a:lnTo>
                    <a:pt x="7601" y="52193"/>
                  </a:lnTo>
                  <a:lnTo>
                    <a:pt x="43483" y="52193"/>
                  </a:lnTo>
                  <a:lnTo>
                    <a:pt x="43483" y="26097"/>
                  </a:lnTo>
                  <a:cubicBezTo>
                    <a:pt x="45473" y="24107"/>
                    <a:pt x="46190" y="21138"/>
                    <a:pt x="45277" y="18464"/>
                  </a:cubicBezTo>
                  <a:lnTo>
                    <a:pt x="43483" y="13049"/>
                  </a:lnTo>
                  <a:lnTo>
                    <a:pt x="43483" y="13049"/>
                  </a:lnTo>
                  <a:lnTo>
                    <a:pt x="50463" y="22378"/>
                  </a:lnTo>
                  <a:lnTo>
                    <a:pt x="60739" y="12103"/>
                  </a:lnTo>
                  <a:lnTo>
                    <a:pt x="53888" y="4372"/>
                  </a:lnTo>
                  <a:cubicBezTo>
                    <a:pt x="51409" y="1599"/>
                    <a:pt x="47886" y="1"/>
                    <a:pt x="441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6756880" y="2571742"/>
              <a:ext cx="2387115" cy="203173"/>
            </a:xfrm>
            <a:custGeom>
              <a:rect b="b" l="l" r="r" t="t"/>
              <a:pathLst>
                <a:path extrusionOk="0" h="13049" w="153315">
                  <a:moveTo>
                    <a:pt x="1" y="1"/>
                  </a:moveTo>
                  <a:lnTo>
                    <a:pt x="1" y="13049"/>
                  </a:lnTo>
                  <a:lnTo>
                    <a:pt x="153314" y="13049"/>
                  </a:lnTo>
                  <a:lnTo>
                    <a:pt x="153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6381051" y="2302942"/>
              <a:ext cx="141718" cy="131302"/>
            </a:xfrm>
            <a:custGeom>
              <a:rect b="b" l="l" r="r" t="t"/>
              <a:pathLst>
                <a:path extrusionOk="0" h="8433" w="9102">
                  <a:moveTo>
                    <a:pt x="3605" y="1"/>
                  </a:moveTo>
                  <a:cubicBezTo>
                    <a:pt x="2773" y="1"/>
                    <a:pt x="1941" y="319"/>
                    <a:pt x="1305" y="955"/>
                  </a:cubicBezTo>
                  <a:cubicBezTo>
                    <a:pt x="0" y="2227"/>
                    <a:pt x="0" y="4282"/>
                    <a:pt x="1305" y="5554"/>
                  </a:cubicBezTo>
                  <a:lnTo>
                    <a:pt x="3197" y="7479"/>
                  </a:lnTo>
                  <a:cubicBezTo>
                    <a:pt x="3833" y="8115"/>
                    <a:pt x="4665" y="8433"/>
                    <a:pt x="5501" y="8433"/>
                  </a:cubicBezTo>
                  <a:cubicBezTo>
                    <a:pt x="6337" y="8433"/>
                    <a:pt x="7176" y="8115"/>
                    <a:pt x="7829" y="7479"/>
                  </a:cubicBezTo>
                  <a:cubicBezTo>
                    <a:pt x="9101" y="6206"/>
                    <a:pt x="9101" y="4151"/>
                    <a:pt x="7829" y="2847"/>
                  </a:cubicBezTo>
                  <a:lnTo>
                    <a:pt x="5904" y="955"/>
                  </a:lnTo>
                  <a:cubicBezTo>
                    <a:pt x="5268" y="319"/>
                    <a:pt x="4436" y="1"/>
                    <a:pt x="3605" y="1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6498371" y="2115152"/>
              <a:ext cx="176766" cy="166724"/>
            </a:xfrm>
            <a:custGeom>
              <a:rect b="b" l="l" r="r" t="t"/>
              <a:pathLst>
                <a:path extrusionOk="0" h="10708" w="11353">
                  <a:moveTo>
                    <a:pt x="3601" y="0"/>
                  </a:moveTo>
                  <a:cubicBezTo>
                    <a:pt x="2765" y="0"/>
                    <a:pt x="1925" y="327"/>
                    <a:pt x="1272" y="979"/>
                  </a:cubicBezTo>
                  <a:cubicBezTo>
                    <a:pt x="0" y="2251"/>
                    <a:pt x="0" y="4306"/>
                    <a:pt x="1272" y="5578"/>
                  </a:cubicBezTo>
                  <a:lnTo>
                    <a:pt x="5448" y="9754"/>
                  </a:lnTo>
                  <a:cubicBezTo>
                    <a:pt x="6084" y="10390"/>
                    <a:pt x="6916" y="10708"/>
                    <a:pt x="7752" y="10708"/>
                  </a:cubicBezTo>
                  <a:cubicBezTo>
                    <a:pt x="8587" y="10708"/>
                    <a:pt x="9427" y="10390"/>
                    <a:pt x="10080" y="9754"/>
                  </a:cubicBezTo>
                  <a:cubicBezTo>
                    <a:pt x="11352" y="8481"/>
                    <a:pt x="11352" y="6426"/>
                    <a:pt x="10080" y="5122"/>
                  </a:cubicBezTo>
                  <a:lnTo>
                    <a:pt x="5904" y="979"/>
                  </a:lnTo>
                  <a:cubicBezTo>
                    <a:pt x="5268" y="327"/>
                    <a:pt x="4437" y="0"/>
                    <a:pt x="3601" y="0"/>
                  </a:cubicBezTo>
                  <a:close/>
                </a:path>
              </a:pathLst>
            </a:custGeom>
            <a:solidFill>
              <a:srgbClr val="B394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6655301" y="1809902"/>
              <a:ext cx="203173" cy="304752"/>
            </a:xfrm>
            <a:custGeom>
              <a:rect b="b" l="l" r="r" t="t"/>
              <a:pathLst>
                <a:path extrusionOk="0" h="19573" w="13049">
                  <a:moveTo>
                    <a:pt x="1" y="1"/>
                  </a:moveTo>
                  <a:lnTo>
                    <a:pt x="1" y="13049"/>
                  </a:lnTo>
                  <a:lnTo>
                    <a:pt x="6525" y="19573"/>
                  </a:lnTo>
                  <a:lnTo>
                    <a:pt x="13049" y="13049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6502933" y="2267006"/>
              <a:ext cx="761856" cy="304752"/>
            </a:xfrm>
            <a:custGeom>
              <a:rect b="b" l="l" r="r" t="t"/>
              <a:pathLst>
                <a:path extrusionOk="0" h="19573" w="48931">
                  <a:moveTo>
                    <a:pt x="9787" y="1"/>
                  </a:moveTo>
                  <a:lnTo>
                    <a:pt x="1" y="9787"/>
                  </a:lnTo>
                  <a:lnTo>
                    <a:pt x="5970" y="15756"/>
                  </a:lnTo>
                  <a:cubicBezTo>
                    <a:pt x="8417" y="18203"/>
                    <a:pt x="11744" y="19573"/>
                    <a:pt x="15202" y="19573"/>
                  </a:cubicBezTo>
                  <a:lnTo>
                    <a:pt x="48931" y="19573"/>
                  </a:lnTo>
                  <a:lnTo>
                    <a:pt x="48931" y="16311"/>
                  </a:lnTo>
                  <a:cubicBezTo>
                    <a:pt x="48931" y="10896"/>
                    <a:pt x="44560" y="6525"/>
                    <a:pt x="39145" y="6525"/>
                  </a:cubicBezTo>
                  <a:lnTo>
                    <a:pt x="16311" y="6525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7518720" y="2063849"/>
              <a:ext cx="457120" cy="507909"/>
            </a:xfrm>
            <a:custGeom>
              <a:rect b="b" l="l" r="r" t="t"/>
              <a:pathLst>
                <a:path extrusionOk="0" h="32621" w="29359">
                  <a:moveTo>
                    <a:pt x="6525" y="1"/>
                  </a:moveTo>
                  <a:lnTo>
                    <a:pt x="1" y="32621"/>
                  </a:lnTo>
                  <a:lnTo>
                    <a:pt x="22835" y="32621"/>
                  </a:lnTo>
                  <a:lnTo>
                    <a:pt x="29358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6401354" y="2774900"/>
              <a:ext cx="1523696" cy="1168170"/>
            </a:xfrm>
            <a:custGeom>
              <a:rect b="b" l="l" r="r" t="t"/>
              <a:pathLst>
                <a:path extrusionOk="0" h="75027" w="97861">
                  <a:moveTo>
                    <a:pt x="1" y="1"/>
                  </a:moveTo>
                  <a:cubicBezTo>
                    <a:pt x="1" y="10798"/>
                    <a:pt x="8776" y="19572"/>
                    <a:pt x="19573" y="19572"/>
                  </a:cubicBezTo>
                  <a:lnTo>
                    <a:pt x="65241" y="19572"/>
                  </a:lnTo>
                  <a:lnTo>
                    <a:pt x="84813" y="75026"/>
                  </a:lnTo>
                  <a:lnTo>
                    <a:pt x="97861" y="68502"/>
                  </a:lnTo>
                  <a:lnTo>
                    <a:pt x="83932" y="10015"/>
                  </a:lnTo>
                  <a:cubicBezTo>
                    <a:pt x="82529" y="4143"/>
                    <a:pt x="77277" y="1"/>
                    <a:pt x="71243" y="1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7721877" y="3841476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3049" y="0"/>
                  </a:moveTo>
                  <a:lnTo>
                    <a:pt x="1" y="6524"/>
                  </a:lnTo>
                  <a:lnTo>
                    <a:pt x="1" y="13048"/>
                  </a:lnTo>
                  <a:lnTo>
                    <a:pt x="26096" y="13048"/>
                  </a:lnTo>
                  <a:lnTo>
                    <a:pt x="26096" y="6524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8128192" y="1555955"/>
              <a:ext cx="1015802" cy="660277"/>
            </a:xfrm>
            <a:custGeom>
              <a:rect b="b" l="l" r="r" t="t"/>
              <a:pathLst>
                <a:path extrusionOk="0" h="42407" w="65241">
                  <a:moveTo>
                    <a:pt x="0" y="1"/>
                  </a:moveTo>
                  <a:lnTo>
                    <a:pt x="0" y="42407"/>
                  </a:lnTo>
                  <a:lnTo>
                    <a:pt x="65240" y="42407"/>
                  </a:lnTo>
                  <a:lnTo>
                    <a:pt x="65240" y="1"/>
                  </a:lnTo>
                  <a:close/>
                </a:path>
              </a:pathLst>
            </a:custGeom>
            <a:solidFill>
              <a:srgbClr val="8098A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8178981" y="1962270"/>
              <a:ext cx="609488" cy="609488"/>
            </a:xfrm>
            <a:custGeom>
              <a:rect b="b" l="l" r="r" t="t"/>
              <a:pathLst>
                <a:path extrusionOk="0" h="39145" w="39145">
                  <a:moveTo>
                    <a:pt x="22834" y="1"/>
                  </a:moveTo>
                  <a:lnTo>
                    <a:pt x="22834" y="29359"/>
                  </a:lnTo>
                  <a:lnTo>
                    <a:pt x="0" y="29359"/>
                  </a:lnTo>
                  <a:lnTo>
                    <a:pt x="0" y="39145"/>
                  </a:lnTo>
                  <a:lnTo>
                    <a:pt x="39144" y="39145"/>
                  </a:lnTo>
                  <a:lnTo>
                    <a:pt x="39144" y="1"/>
                  </a:lnTo>
                  <a:close/>
                </a:path>
              </a:pathLst>
            </a:custGeom>
            <a:solidFill>
              <a:srgbClr val="6279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848371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0" y="1"/>
                  </a:moveTo>
                  <a:lnTo>
                    <a:pt x="0" y="13048"/>
                  </a:lnTo>
                  <a:lnTo>
                    <a:pt x="26096" y="13048"/>
                  </a:lnTo>
                  <a:lnTo>
                    <a:pt x="260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863608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0" y="1"/>
                  </a:moveTo>
                  <a:lnTo>
                    <a:pt x="0" y="13048"/>
                  </a:lnTo>
                  <a:lnTo>
                    <a:pt x="6524" y="13048"/>
                  </a:lnTo>
                  <a:lnTo>
                    <a:pt x="65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833134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6" y="0"/>
                  </a:moveTo>
                  <a:lnTo>
                    <a:pt x="0" y="68502"/>
                  </a:lnTo>
                  <a:lnTo>
                    <a:pt x="9786" y="68502"/>
                  </a:lnTo>
                  <a:lnTo>
                    <a:pt x="22834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8686875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0" y="0"/>
                  </a:moveTo>
                  <a:lnTo>
                    <a:pt x="13048" y="68502"/>
                  </a:lnTo>
                  <a:lnTo>
                    <a:pt x="22834" y="68502"/>
                  </a:lnTo>
                  <a:lnTo>
                    <a:pt x="13048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6960037" y="2774900"/>
              <a:ext cx="406330" cy="203173"/>
            </a:xfrm>
            <a:custGeom>
              <a:rect b="b" l="l" r="r" t="t"/>
              <a:pathLst>
                <a:path extrusionOk="0" h="13049" w="26097">
                  <a:moveTo>
                    <a:pt x="1" y="1"/>
                  </a:moveTo>
                  <a:lnTo>
                    <a:pt x="1" y="13048"/>
                  </a:lnTo>
                  <a:lnTo>
                    <a:pt x="26097" y="13048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7112405" y="2774900"/>
              <a:ext cx="101594" cy="203173"/>
            </a:xfrm>
            <a:custGeom>
              <a:rect b="b" l="l" r="r" t="t"/>
              <a:pathLst>
                <a:path extrusionOk="0" h="13049" w="6525">
                  <a:moveTo>
                    <a:pt x="1" y="1"/>
                  </a:moveTo>
                  <a:lnTo>
                    <a:pt x="1" y="13048"/>
                  </a:lnTo>
                  <a:lnTo>
                    <a:pt x="6525" y="13048"/>
                  </a:lnTo>
                  <a:lnTo>
                    <a:pt x="65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6807669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9787" y="0"/>
                  </a:moveTo>
                  <a:lnTo>
                    <a:pt x="1" y="68502"/>
                  </a:lnTo>
                  <a:lnTo>
                    <a:pt x="9787" y="68502"/>
                  </a:lnTo>
                  <a:lnTo>
                    <a:pt x="22835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7163194" y="2978057"/>
              <a:ext cx="355541" cy="1066592"/>
            </a:xfrm>
            <a:custGeom>
              <a:rect b="b" l="l" r="r" t="t"/>
              <a:pathLst>
                <a:path extrusionOk="0" h="68503" w="22835">
                  <a:moveTo>
                    <a:pt x="1" y="0"/>
                  </a:moveTo>
                  <a:lnTo>
                    <a:pt x="13049" y="68502"/>
                  </a:lnTo>
                  <a:lnTo>
                    <a:pt x="22835" y="68502"/>
                  </a:lnTo>
                  <a:lnTo>
                    <a:pt x="13049" y="0"/>
                  </a:lnTo>
                  <a:close/>
                </a:path>
              </a:pathLst>
            </a:custGeom>
            <a:solidFill>
              <a:srgbClr val="6971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6706090" y="1809902"/>
              <a:ext cx="152384" cy="203173"/>
            </a:xfrm>
            <a:custGeom>
              <a:rect b="b" l="l" r="r" t="t"/>
              <a:pathLst>
                <a:path extrusionOk="0" h="13049" w="9787">
                  <a:moveTo>
                    <a:pt x="1" y="1"/>
                  </a:moveTo>
                  <a:lnTo>
                    <a:pt x="1" y="6525"/>
                  </a:lnTo>
                  <a:cubicBezTo>
                    <a:pt x="1" y="10113"/>
                    <a:pt x="2937" y="13049"/>
                    <a:pt x="6525" y="13049"/>
                  </a:cubicBezTo>
                  <a:lnTo>
                    <a:pt x="9787" y="13049"/>
                  </a:lnTo>
                  <a:lnTo>
                    <a:pt x="9787" y="1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6502933" y="1505166"/>
              <a:ext cx="304752" cy="304752"/>
            </a:xfrm>
            <a:custGeom>
              <a:rect b="b" l="l" r="r" t="t"/>
              <a:pathLst>
                <a:path extrusionOk="0" h="19573" w="19573">
                  <a:moveTo>
                    <a:pt x="9787" y="1"/>
                  </a:moveTo>
                  <a:cubicBezTo>
                    <a:pt x="4372" y="1"/>
                    <a:pt x="1" y="4372"/>
                    <a:pt x="1" y="9787"/>
                  </a:cubicBezTo>
                  <a:cubicBezTo>
                    <a:pt x="1" y="15202"/>
                    <a:pt x="4372" y="19573"/>
                    <a:pt x="9787" y="19573"/>
                  </a:cubicBezTo>
                  <a:cubicBezTo>
                    <a:pt x="15202" y="19573"/>
                    <a:pt x="19573" y="15202"/>
                    <a:pt x="19573" y="9787"/>
                  </a:cubicBezTo>
                  <a:cubicBezTo>
                    <a:pt x="19573" y="4372"/>
                    <a:pt x="15202" y="1"/>
                    <a:pt x="9787" y="1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6655301" y="1606745"/>
              <a:ext cx="203173" cy="203173"/>
            </a:xfrm>
            <a:custGeom>
              <a:rect b="b" l="l" r="r" t="t"/>
              <a:pathLst>
                <a:path extrusionOk="0" h="13049" w="13049">
                  <a:moveTo>
                    <a:pt x="6525" y="1"/>
                  </a:moveTo>
                  <a:cubicBezTo>
                    <a:pt x="2937" y="1"/>
                    <a:pt x="1" y="2937"/>
                    <a:pt x="1" y="6525"/>
                  </a:cubicBezTo>
                  <a:lnTo>
                    <a:pt x="1" y="13049"/>
                  </a:lnTo>
                  <a:lnTo>
                    <a:pt x="13049" y="13049"/>
                  </a:lnTo>
                  <a:lnTo>
                    <a:pt x="13049" y="6525"/>
                  </a:lnTo>
                  <a:cubicBezTo>
                    <a:pt x="13049" y="2937"/>
                    <a:pt x="10113" y="1"/>
                    <a:pt x="6525" y="1"/>
                  </a:cubicBezTo>
                  <a:close/>
                </a:path>
              </a:pathLst>
            </a:custGeom>
            <a:solidFill>
              <a:srgbClr val="8E7CC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6655301" y="1708323"/>
              <a:ext cx="203173" cy="253962"/>
            </a:xfrm>
            <a:custGeom>
              <a:rect b="b" l="l" r="r" t="t"/>
              <a:pathLst>
                <a:path extrusionOk="0" h="16311" w="13049">
                  <a:moveTo>
                    <a:pt x="3263" y="1"/>
                  </a:moveTo>
                  <a:lnTo>
                    <a:pt x="1" y="3263"/>
                  </a:lnTo>
                  <a:lnTo>
                    <a:pt x="1" y="9787"/>
                  </a:lnTo>
                  <a:cubicBezTo>
                    <a:pt x="1" y="13375"/>
                    <a:pt x="2937" y="16311"/>
                    <a:pt x="6525" y="16311"/>
                  </a:cubicBezTo>
                  <a:cubicBezTo>
                    <a:pt x="10113" y="16311"/>
                    <a:pt x="13049" y="13375"/>
                    <a:pt x="13049" y="9787"/>
                  </a:cubicBezTo>
                  <a:lnTo>
                    <a:pt x="13049" y="3263"/>
                  </a:lnTo>
                  <a:lnTo>
                    <a:pt x="11124" y="3263"/>
                  </a:lnTo>
                  <a:cubicBezTo>
                    <a:pt x="8188" y="3263"/>
                    <a:pt x="5350" y="2088"/>
                    <a:pt x="3263" y="1"/>
                  </a:cubicBezTo>
                  <a:close/>
                </a:path>
              </a:pathLst>
            </a:custGeom>
            <a:solidFill>
              <a:srgbClr val="EAD1D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2" name="Google Shape;1042;p40"/>
          <p:cNvSpPr txBox="1"/>
          <p:nvPr/>
        </p:nvSpPr>
        <p:spPr>
          <a:xfrm>
            <a:off x="2908525" y="1490000"/>
            <a:ext cx="3143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When a visually impaired person gets access to this , they can perceive their surroundings and they can feel included which relieves them from their isolated world . So basically we are trying to use technology to help through the </a:t>
            </a:r>
            <a:r>
              <a:rPr b="1" lang="en" sz="1600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betterment of our society .</a:t>
            </a:r>
            <a:endParaRPr b="1" sz="1600"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41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T</a:t>
            </a:r>
            <a:r>
              <a:rPr lang="en">
                <a:solidFill>
                  <a:schemeClr val="accent1"/>
                </a:solidFill>
              </a:rPr>
              <a:t>H</a:t>
            </a:r>
            <a:r>
              <a:rPr lang="en">
                <a:solidFill>
                  <a:srgbClr val="CA7BEB"/>
                </a:solidFill>
              </a:rPr>
              <a:t>A</a:t>
            </a:r>
            <a:r>
              <a:rPr lang="en">
                <a:solidFill>
                  <a:schemeClr val="accent1"/>
                </a:solidFill>
              </a:rPr>
              <a:t>N</a:t>
            </a:r>
            <a:r>
              <a:rPr lang="en">
                <a:solidFill>
                  <a:srgbClr val="FF528A"/>
                </a:solidFill>
              </a:rPr>
              <a:t>K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rgbClr val="C27BA0"/>
                </a:solidFill>
              </a:rPr>
              <a:t>Y</a:t>
            </a:r>
            <a:r>
              <a:rPr lang="en">
                <a:solidFill>
                  <a:schemeClr val="accent1"/>
                </a:solidFill>
              </a:rPr>
              <a:t>O</a:t>
            </a:r>
            <a:r>
              <a:rPr lang="en">
                <a:solidFill>
                  <a:srgbClr val="D268EF"/>
                </a:solidFill>
              </a:rPr>
              <a:t>U</a:t>
            </a:r>
            <a:endParaRPr>
              <a:solidFill>
                <a:srgbClr val="D268E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26"/>
          <p:cNvSpPr txBox="1"/>
          <p:nvPr>
            <p:ph type="title"/>
          </p:nvPr>
        </p:nvSpPr>
        <p:spPr>
          <a:xfrm>
            <a:off x="5021350" y="894186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 </a:t>
            </a:r>
            <a:endParaRPr/>
          </a:p>
        </p:txBody>
      </p:sp>
      <p:sp>
        <p:nvSpPr>
          <p:cNvPr id="700" name="Google Shape;700;p26"/>
          <p:cNvSpPr txBox="1"/>
          <p:nvPr>
            <p:ph idx="1" type="body"/>
          </p:nvPr>
        </p:nvSpPr>
        <p:spPr>
          <a:xfrm>
            <a:off x="4939700" y="2182550"/>
            <a:ext cx="23367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aim is to create an </a:t>
            </a:r>
            <a:r>
              <a:rPr lang="en"/>
              <a:t>interface</a:t>
            </a:r>
            <a:r>
              <a:rPr lang="en"/>
              <a:t> which ultimately helps the visually impaired by detecting the objects and </a:t>
            </a:r>
            <a:r>
              <a:rPr lang="en"/>
              <a:t>scenery</a:t>
            </a:r>
            <a:r>
              <a:rPr lang="en"/>
              <a:t> in the image and </a:t>
            </a:r>
            <a:r>
              <a:rPr lang="en"/>
              <a:t>assists them using voice.</a:t>
            </a:r>
            <a:endParaRPr/>
          </a:p>
        </p:txBody>
      </p:sp>
      <p:grpSp>
        <p:nvGrpSpPr>
          <p:cNvPr id="701" name="Google Shape;701;p26"/>
          <p:cNvGrpSpPr/>
          <p:nvPr/>
        </p:nvGrpSpPr>
        <p:grpSpPr>
          <a:xfrm>
            <a:off x="1845914" y="1864668"/>
            <a:ext cx="1600177" cy="1414164"/>
            <a:chOff x="-3137650" y="2787000"/>
            <a:chExt cx="291450" cy="257575"/>
          </a:xfrm>
        </p:grpSpPr>
        <p:sp>
          <p:nvSpPr>
            <p:cNvPr id="702" name="Google Shape;702;p26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6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6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6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6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6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6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6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0" name="Google Shape;710;p2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1" name="Google Shape;711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2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17" name="Google Shape;717;p2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p27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727" name="Google Shape;727;p27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interface describes almost every objects and scenery present in the image.</a:t>
            </a:r>
            <a:endParaRPr/>
          </a:p>
        </p:txBody>
      </p:sp>
      <p:sp>
        <p:nvSpPr>
          <p:cNvPr id="728" name="Google Shape;728;p27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</a:t>
            </a:r>
            <a:r>
              <a:rPr lang="en"/>
              <a:t>alkback feature in mobile </a:t>
            </a:r>
            <a:r>
              <a:rPr lang="en"/>
              <a:t>phone </a:t>
            </a:r>
            <a:r>
              <a:rPr lang="en"/>
              <a:t>tells the image's file name alone and doesn't explain the contents in the image.</a:t>
            </a:r>
            <a:endParaRPr/>
          </a:p>
        </p:txBody>
      </p:sp>
      <p:sp>
        <p:nvSpPr>
          <p:cNvPr id="729" name="Google Shape;729;p27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730" name="Google Shape;730;p27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 SOLUTION</a:t>
            </a:r>
            <a:endParaRPr/>
          </a:p>
        </p:txBody>
      </p:sp>
      <p:grpSp>
        <p:nvGrpSpPr>
          <p:cNvPr id="731" name="Google Shape;731;p27"/>
          <p:cNvGrpSpPr/>
          <p:nvPr/>
        </p:nvGrpSpPr>
        <p:grpSpPr>
          <a:xfrm>
            <a:off x="5999604" y="1751566"/>
            <a:ext cx="469887" cy="469887"/>
            <a:chOff x="1487200" y="4993750"/>
            <a:chExt cx="483125" cy="483125"/>
          </a:xfrm>
        </p:grpSpPr>
        <p:sp>
          <p:nvSpPr>
            <p:cNvPr id="732" name="Google Shape;732;p27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  <p:sp>
          <p:nvSpPr>
            <p:cNvPr id="733" name="Google Shape;733;p27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4"/>
                </a:solidFill>
              </a:endParaRPr>
            </a:p>
          </p:txBody>
        </p:sp>
      </p:grpSp>
      <p:grpSp>
        <p:nvGrpSpPr>
          <p:cNvPr id="734" name="Google Shape;734;p27"/>
          <p:cNvGrpSpPr/>
          <p:nvPr/>
        </p:nvGrpSpPr>
        <p:grpSpPr>
          <a:xfrm>
            <a:off x="2674509" y="1751566"/>
            <a:ext cx="469887" cy="469887"/>
            <a:chOff x="2081650" y="4993750"/>
            <a:chExt cx="483125" cy="483125"/>
          </a:xfrm>
        </p:grpSpPr>
        <p:sp>
          <p:nvSpPr>
            <p:cNvPr id="735" name="Google Shape;735;p27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36" name="Google Shape;736;p27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28"/>
          <p:cNvSpPr txBox="1"/>
          <p:nvPr>
            <p:ph idx="2" type="title"/>
          </p:nvPr>
        </p:nvSpPr>
        <p:spPr>
          <a:xfrm>
            <a:off x="3158525" y="540000"/>
            <a:ext cx="2622000" cy="6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NOVELTY</a:t>
            </a:r>
            <a:endParaRPr/>
          </a:p>
        </p:txBody>
      </p:sp>
      <p:grpSp>
        <p:nvGrpSpPr>
          <p:cNvPr id="742" name="Google Shape;742;p28"/>
          <p:cNvGrpSpPr/>
          <p:nvPr/>
        </p:nvGrpSpPr>
        <p:grpSpPr>
          <a:xfrm>
            <a:off x="6351340" y="1383010"/>
            <a:ext cx="2301266" cy="2377467"/>
            <a:chOff x="6945936" y="1456203"/>
            <a:chExt cx="2159597" cy="2231107"/>
          </a:xfrm>
        </p:grpSpPr>
        <p:sp>
          <p:nvSpPr>
            <p:cNvPr id="743" name="Google Shape;743;p28"/>
            <p:cNvSpPr/>
            <p:nvPr/>
          </p:nvSpPr>
          <p:spPr>
            <a:xfrm>
              <a:off x="7643769" y="1456203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107646" y="16311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8"/>
            <p:cNvSpPr/>
            <p:nvPr/>
          </p:nvSpPr>
          <p:spPr>
            <a:xfrm>
              <a:off x="7451434" y="1648538"/>
              <a:ext cx="1461763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6311"/>
                  </a:lnTo>
                  <a:lnTo>
                    <a:pt x="81550" y="16311"/>
                  </a:lnTo>
                  <a:lnTo>
                    <a:pt x="107646" y="42407"/>
                  </a:lnTo>
                  <a:lnTo>
                    <a:pt x="107646" y="156576"/>
                  </a:lnTo>
                  <a:lnTo>
                    <a:pt x="123956" y="156576"/>
                  </a:lnTo>
                  <a:lnTo>
                    <a:pt x="123956" y="140266"/>
                  </a:lnTo>
                  <a:lnTo>
                    <a:pt x="1239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8"/>
            <p:cNvSpPr/>
            <p:nvPr/>
          </p:nvSpPr>
          <p:spPr>
            <a:xfrm>
              <a:off x="7259100" y="1840875"/>
              <a:ext cx="1487174" cy="1846434"/>
            </a:xfrm>
            <a:custGeom>
              <a:rect b="b" l="l" r="r" t="t"/>
              <a:pathLst>
                <a:path extrusionOk="0" h="156577" w="123957">
                  <a:moveTo>
                    <a:pt x="1" y="1"/>
                  </a:moveTo>
                  <a:lnTo>
                    <a:pt x="1" y="156576"/>
                  </a:lnTo>
                  <a:lnTo>
                    <a:pt x="123956" y="156576"/>
                  </a:lnTo>
                  <a:lnTo>
                    <a:pt x="123956" y="27043"/>
                  </a:lnTo>
                  <a:lnTo>
                    <a:pt x="98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8"/>
            <p:cNvSpPr/>
            <p:nvPr/>
          </p:nvSpPr>
          <p:spPr>
            <a:xfrm>
              <a:off x="6945936" y="2917954"/>
              <a:ext cx="769354" cy="769354"/>
            </a:xfrm>
            <a:custGeom>
              <a:rect b="b" l="l" r="r" t="t"/>
              <a:pathLst>
                <a:path extrusionOk="0" h="65241" w="65241">
                  <a:moveTo>
                    <a:pt x="26097" y="0"/>
                  </a:moveTo>
                  <a:lnTo>
                    <a:pt x="26097" y="10732"/>
                  </a:lnTo>
                  <a:cubicBezTo>
                    <a:pt x="24596" y="11189"/>
                    <a:pt x="23128" y="11776"/>
                    <a:pt x="21758" y="12526"/>
                  </a:cubicBezTo>
                  <a:lnTo>
                    <a:pt x="21726" y="12526"/>
                  </a:lnTo>
                  <a:lnTo>
                    <a:pt x="14158" y="4926"/>
                  </a:lnTo>
                  <a:lnTo>
                    <a:pt x="4927" y="14157"/>
                  </a:lnTo>
                  <a:lnTo>
                    <a:pt x="12527" y="21758"/>
                  </a:lnTo>
                  <a:cubicBezTo>
                    <a:pt x="11777" y="23128"/>
                    <a:pt x="11190" y="24596"/>
                    <a:pt x="10733" y="26096"/>
                  </a:cubicBezTo>
                  <a:lnTo>
                    <a:pt x="1" y="26096"/>
                  </a:lnTo>
                  <a:lnTo>
                    <a:pt x="1" y="39144"/>
                  </a:lnTo>
                  <a:lnTo>
                    <a:pt x="10733" y="39144"/>
                  </a:lnTo>
                  <a:cubicBezTo>
                    <a:pt x="11190" y="40645"/>
                    <a:pt x="11777" y="42113"/>
                    <a:pt x="12527" y="43483"/>
                  </a:cubicBezTo>
                  <a:lnTo>
                    <a:pt x="12527" y="43515"/>
                  </a:lnTo>
                  <a:lnTo>
                    <a:pt x="4927" y="51083"/>
                  </a:lnTo>
                  <a:lnTo>
                    <a:pt x="14158" y="60315"/>
                  </a:lnTo>
                  <a:lnTo>
                    <a:pt x="21758" y="52714"/>
                  </a:lnTo>
                  <a:cubicBezTo>
                    <a:pt x="23128" y="53464"/>
                    <a:pt x="24596" y="54052"/>
                    <a:pt x="26097" y="54508"/>
                  </a:cubicBezTo>
                  <a:lnTo>
                    <a:pt x="26097" y="65240"/>
                  </a:lnTo>
                  <a:lnTo>
                    <a:pt x="39145" y="65240"/>
                  </a:lnTo>
                  <a:lnTo>
                    <a:pt x="39145" y="54508"/>
                  </a:lnTo>
                  <a:cubicBezTo>
                    <a:pt x="40645" y="54052"/>
                    <a:pt x="42113" y="53464"/>
                    <a:pt x="43483" y="52714"/>
                  </a:cubicBezTo>
                  <a:lnTo>
                    <a:pt x="51084" y="60315"/>
                  </a:lnTo>
                  <a:lnTo>
                    <a:pt x="60315" y="51083"/>
                  </a:lnTo>
                  <a:lnTo>
                    <a:pt x="52715" y="43515"/>
                  </a:lnTo>
                  <a:lnTo>
                    <a:pt x="52715" y="43483"/>
                  </a:lnTo>
                  <a:cubicBezTo>
                    <a:pt x="53465" y="42113"/>
                    <a:pt x="54052" y="40645"/>
                    <a:pt x="54509" y="39144"/>
                  </a:cubicBezTo>
                  <a:lnTo>
                    <a:pt x="65241" y="39144"/>
                  </a:lnTo>
                  <a:lnTo>
                    <a:pt x="65241" y="26096"/>
                  </a:lnTo>
                  <a:lnTo>
                    <a:pt x="54509" y="26096"/>
                  </a:lnTo>
                  <a:cubicBezTo>
                    <a:pt x="54052" y="24596"/>
                    <a:pt x="53465" y="23128"/>
                    <a:pt x="52715" y="21758"/>
                  </a:cubicBezTo>
                  <a:lnTo>
                    <a:pt x="60315" y="14157"/>
                  </a:lnTo>
                  <a:lnTo>
                    <a:pt x="51084" y="4926"/>
                  </a:lnTo>
                  <a:lnTo>
                    <a:pt x="43516" y="12526"/>
                  </a:lnTo>
                  <a:lnTo>
                    <a:pt x="43483" y="12526"/>
                  </a:lnTo>
                  <a:cubicBezTo>
                    <a:pt x="42113" y="11776"/>
                    <a:pt x="40645" y="11189"/>
                    <a:pt x="39145" y="10732"/>
                  </a:cubicBezTo>
                  <a:lnTo>
                    <a:pt x="39145" y="0"/>
                  </a:lnTo>
                  <a:close/>
                </a:path>
              </a:pathLst>
            </a:custGeom>
            <a:solidFill>
              <a:srgbClr val="67E0F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8"/>
            <p:cNvSpPr/>
            <p:nvPr/>
          </p:nvSpPr>
          <p:spPr>
            <a:xfrm>
              <a:off x="7215206" y="3187224"/>
              <a:ext cx="230815" cy="230815"/>
            </a:xfrm>
            <a:custGeom>
              <a:rect b="b" l="l" r="r" t="t"/>
              <a:pathLst>
                <a:path extrusionOk="0" h="19573" w="19573">
                  <a:moveTo>
                    <a:pt x="9787" y="0"/>
                  </a:moveTo>
                  <a:cubicBezTo>
                    <a:pt x="4372" y="0"/>
                    <a:pt x="1" y="4371"/>
                    <a:pt x="1" y="9786"/>
                  </a:cubicBezTo>
                  <a:cubicBezTo>
                    <a:pt x="1" y="15201"/>
                    <a:pt x="4372" y="19572"/>
                    <a:pt x="9787" y="19572"/>
                  </a:cubicBezTo>
                  <a:cubicBezTo>
                    <a:pt x="15202" y="19572"/>
                    <a:pt x="19573" y="15201"/>
                    <a:pt x="19573" y="9786"/>
                  </a:cubicBezTo>
                  <a:cubicBezTo>
                    <a:pt x="19573" y="4371"/>
                    <a:pt x="15202" y="0"/>
                    <a:pt x="9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8"/>
            <p:cNvSpPr/>
            <p:nvPr/>
          </p:nvSpPr>
          <p:spPr>
            <a:xfrm>
              <a:off x="7489901" y="199474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7"/>
                  </a:lnTo>
                  <a:lnTo>
                    <a:pt x="26097" y="26097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8"/>
            <p:cNvSpPr/>
            <p:nvPr/>
          </p:nvSpPr>
          <p:spPr>
            <a:xfrm>
              <a:off x="7489901" y="2533283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" y="1"/>
                  </a:moveTo>
                  <a:lnTo>
                    <a:pt x="1" y="26096"/>
                  </a:lnTo>
                  <a:lnTo>
                    <a:pt x="26097" y="26096"/>
                  </a:lnTo>
                  <a:lnTo>
                    <a:pt x="26097" y="1"/>
                  </a:ln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8"/>
            <p:cNvSpPr/>
            <p:nvPr/>
          </p:nvSpPr>
          <p:spPr>
            <a:xfrm>
              <a:off x="8259243" y="3148757"/>
              <a:ext cx="307749" cy="307749"/>
            </a:xfrm>
            <a:custGeom>
              <a:rect b="b" l="l" r="r" t="t"/>
              <a:pathLst>
                <a:path extrusionOk="0" h="26097" w="26097">
                  <a:moveTo>
                    <a:pt x="13048" y="0"/>
                  </a:moveTo>
                  <a:cubicBezTo>
                    <a:pt x="5839" y="0"/>
                    <a:pt x="0" y="5839"/>
                    <a:pt x="0" y="13048"/>
                  </a:cubicBezTo>
                  <a:cubicBezTo>
                    <a:pt x="0" y="20257"/>
                    <a:pt x="5839" y="26096"/>
                    <a:pt x="13048" y="26096"/>
                  </a:cubicBezTo>
                  <a:cubicBezTo>
                    <a:pt x="20257" y="26096"/>
                    <a:pt x="26096" y="20257"/>
                    <a:pt x="26096" y="13048"/>
                  </a:cubicBezTo>
                  <a:cubicBezTo>
                    <a:pt x="26096" y="5839"/>
                    <a:pt x="20257" y="0"/>
                    <a:pt x="13048" y="0"/>
                  </a:cubicBezTo>
                  <a:close/>
                </a:path>
              </a:pathLst>
            </a:custGeom>
            <a:solidFill>
              <a:srgbClr val="BBB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8"/>
            <p:cNvSpPr/>
            <p:nvPr/>
          </p:nvSpPr>
          <p:spPr>
            <a:xfrm>
              <a:off x="7913039" y="1956275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8"/>
            <p:cNvSpPr/>
            <p:nvPr/>
          </p:nvSpPr>
          <p:spPr>
            <a:xfrm>
              <a:off x="7913039" y="2110144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8"/>
            <p:cNvSpPr/>
            <p:nvPr/>
          </p:nvSpPr>
          <p:spPr>
            <a:xfrm>
              <a:off x="7913039" y="2264013"/>
              <a:ext cx="384683" cy="76946"/>
            </a:xfrm>
            <a:custGeom>
              <a:rect b="b" l="l" r="r" t="t"/>
              <a:pathLst>
                <a:path extrusionOk="0" h="6525" w="32621">
                  <a:moveTo>
                    <a:pt x="1" y="1"/>
                  </a:moveTo>
                  <a:lnTo>
                    <a:pt x="1" y="6525"/>
                  </a:lnTo>
                  <a:lnTo>
                    <a:pt x="32620" y="6525"/>
                  </a:lnTo>
                  <a:lnTo>
                    <a:pt x="32620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8"/>
            <p:cNvSpPr/>
            <p:nvPr/>
          </p:nvSpPr>
          <p:spPr>
            <a:xfrm>
              <a:off x="7913039" y="2494815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8"/>
            <p:cNvSpPr/>
            <p:nvPr/>
          </p:nvSpPr>
          <p:spPr>
            <a:xfrm>
              <a:off x="7913039" y="2648684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1"/>
                  </a:moveTo>
                  <a:lnTo>
                    <a:pt x="1" y="6525"/>
                  </a:lnTo>
                  <a:lnTo>
                    <a:pt x="52192" y="6525"/>
                  </a:lnTo>
                  <a:lnTo>
                    <a:pt x="52192" y="1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8"/>
            <p:cNvSpPr/>
            <p:nvPr/>
          </p:nvSpPr>
          <p:spPr>
            <a:xfrm>
              <a:off x="7913039" y="2802552"/>
              <a:ext cx="615486" cy="76946"/>
            </a:xfrm>
            <a:custGeom>
              <a:rect b="b" l="l" r="r" t="t"/>
              <a:pathLst>
                <a:path extrusionOk="0" h="6525" w="52193">
                  <a:moveTo>
                    <a:pt x="1" y="0"/>
                  </a:moveTo>
                  <a:lnTo>
                    <a:pt x="1" y="6524"/>
                  </a:lnTo>
                  <a:lnTo>
                    <a:pt x="52192" y="6524"/>
                  </a:lnTo>
                  <a:lnTo>
                    <a:pt x="52192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8"/>
            <p:cNvSpPr/>
            <p:nvPr/>
          </p:nvSpPr>
          <p:spPr>
            <a:xfrm>
              <a:off x="7797638" y="3110290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8"/>
            <p:cNvSpPr/>
            <p:nvPr/>
          </p:nvSpPr>
          <p:spPr>
            <a:xfrm>
              <a:off x="7797638" y="3264158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7797638" y="3418027"/>
              <a:ext cx="346216" cy="76946"/>
            </a:xfrm>
            <a:custGeom>
              <a:rect b="b" l="l" r="r" t="t"/>
              <a:pathLst>
                <a:path extrusionOk="0" h="6525" w="29359">
                  <a:moveTo>
                    <a:pt x="1" y="0"/>
                  </a:moveTo>
                  <a:lnTo>
                    <a:pt x="1" y="6524"/>
                  </a:lnTo>
                  <a:lnTo>
                    <a:pt x="29359" y="6524"/>
                  </a:lnTo>
                  <a:lnTo>
                    <a:pt x="29359" y="0"/>
                  </a:lnTo>
                  <a:close/>
                </a:path>
              </a:pathLst>
            </a:custGeom>
            <a:solidFill>
              <a:srgbClr val="424B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8413100" y="1828800"/>
              <a:ext cx="333193" cy="319819"/>
            </a:xfrm>
            <a:custGeom>
              <a:rect b="b" l="l" r="r" t="t"/>
              <a:pathLst>
                <a:path extrusionOk="0" h="26097" w="26097">
                  <a:moveTo>
                    <a:pt x="0" y="1"/>
                  </a:moveTo>
                  <a:lnTo>
                    <a:pt x="0" y="26097"/>
                  </a:lnTo>
                  <a:lnTo>
                    <a:pt x="26096" y="2609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BBFFF"/>
            </a:solidFill>
            <a:ln cap="flat" cmpd="sng" w="9525">
              <a:solidFill>
                <a:srgbClr val="BBB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1" name="Google Shape;761;p28"/>
          <p:cNvSpPr txBox="1"/>
          <p:nvPr/>
        </p:nvSpPr>
        <p:spPr>
          <a:xfrm>
            <a:off x="2923800" y="1103475"/>
            <a:ext cx="3296400" cy="32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The already known </a:t>
            </a:r>
            <a:r>
              <a:rPr b="1" lang="en">
                <a:solidFill>
                  <a:srgbClr val="12FFFF"/>
                </a:solidFill>
                <a:latin typeface="Roboto"/>
                <a:ea typeface="Roboto"/>
                <a:cs typeface="Roboto"/>
                <a:sym typeface="Roboto"/>
              </a:rPr>
              <a:t>TALKBACK</a:t>
            </a: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 feature in today’s gadgets can only voice out the actions done by the users.</a:t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For EXAMPLE ;</a:t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 If an image opens , the talkback feature only speaks out the Filename and not the description of the image.</a:t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Here comes our </a:t>
            </a:r>
            <a:r>
              <a:rPr b="1" lang="en" sz="1500">
                <a:solidFill>
                  <a:srgbClr val="00FFFF"/>
                </a:solidFill>
                <a:latin typeface="Roboto"/>
                <a:ea typeface="Roboto"/>
                <a:cs typeface="Roboto"/>
                <a:sym typeface="Roboto"/>
              </a:rPr>
              <a:t>Super_I_Sense</a:t>
            </a:r>
            <a:r>
              <a:rPr lang="en">
                <a:solidFill>
                  <a:srgbClr val="E0F3FF"/>
                </a:solidFill>
                <a:latin typeface="Roboto"/>
                <a:ea typeface="Roboto"/>
                <a:cs typeface="Roboto"/>
                <a:sym typeface="Roboto"/>
              </a:rPr>
              <a:t> , which can be Collaborated With the Talkback Feature.Hence it will be made available to everyone in the market.</a:t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E0F3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9"/>
          <p:cNvSpPr txBox="1"/>
          <p:nvPr>
            <p:ph type="title"/>
          </p:nvPr>
        </p:nvSpPr>
        <p:spPr>
          <a:xfrm>
            <a:off x="627250" y="540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WORKFLOW:</a:t>
            </a:r>
            <a:endParaRPr/>
          </a:p>
        </p:txBody>
      </p:sp>
      <p:sp>
        <p:nvSpPr>
          <p:cNvPr id="767" name="Google Shape;767;p29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</p:txBody>
      </p:sp>
      <p:sp>
        <p:nvSpPr>
          <p:cNvPr id="768" name="Google Shape;768;p29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69" name="Google Shape;769;p29"/>
          <p:cNvSpPr txBox="1"/>
          <p:nvPr>
            <p:ph idx="3" type="subTitle"/>
          </p:nvPr>
        </p:nvSpPr>
        <p:spPr>
          <a:xfrm>
            <a:off x="534550" y="212759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</a:t>
            </a:r>
            <a:r>
              <a:rPr lang="en"/>
              <a:t> detects object in the image.This is done by using YOLO.</a:t>
            </a:r>
            <a:endParaRPr/>
          </a:p>
        </p:txBody>
      </p:sp>
      <p:sp>
        <p:nvSpPr>
          <p:cNvPr id="770" name="Google Shape;770;p29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SCENERY DETECTION</a:t>
            </a:r>
            <a:endParaRPr/>
          </a:p>
        </p:txBody>
      </p:sp>
      <p:sp>
        <p:nvSpPr>
          <p:cNvPr id="771" name="Google Shape;771;p29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72" name="Google Shape;772;p29"/>
          <p:cNvSpPr txBox="1"/>
          <p:nvPr>
            <p:ph idx="6" type="subTitle"/>
          </p:nvPr>
        </p:nvSpPr>
        <p:spPr>
          <a:xfrm>
            <a:off x="3228101" y="2155787"/>
            <a:ext cx="250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cenery and the background will be detected</a:t>
            </a:r>
            <a:endParaRPr/>
          </a:p>
        </p:txBody>
      </p:sp>
      <p:sp>
        <p:nvSpPr>
          <p:cNvPr id="773" name="Google Shape;773;p29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KEYWORD EXTRACTION</a:t>
            </a:r>
            <a:endParaRPr/>
          </a:p>
        </p:txBody>
      </p:sp>
      <p:sp>
        <p:nvSpPr>
          <p:cNvPr id="774" name="Google Shape;774;p29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75" name="Google Shape;775;p29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Keywords are extracted by filtering the maximum probable data</a:t>
            </a:r>
            <a:endParaRPr/>
          </a:p>
        </p:txBody>
      </p:sp>
      <p:sp>
        <p:nvSpPr>
          <p:cNvPr id="776" name="Google Shape;776;p29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SENTENCE FORMATION</a:t>
            </a:r>
            <a:endParaRPr/>
          </a:p>
        </p:txBody>
      </p:sp>
      <p:sp>
        <p:nvSpPr>
          <p:cNvPr id="777" name="Google Shape;777;p29"/>
          <p:cNvSpPr txBox="1"/>
          <p:nvPr>
            <p:ph idx="14" type="title"/>
          </p:nvPr>
        </p:nvSpPr>
        <p:spPr>
          <a:xfrm>
            <a:off x="1329200" y="30057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78" name="Google Shape;778;p29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the help of the generated keywords,the most appropriate sentence will be formed</a:t>
            </a:r>
            <a:endParaRPr/>
          </a:p>
        </p:txBody>
      </p:sp>
      <p:sp>
        <p:nvSpPr>
          <p:cNvPr id="779" name="Google Shape;779;p29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OUTPUT</a:t>
            </a:r>
            <a:endParaRPr/>
          </a:p>
        </p:txBody>
      </p:sp>
      <p:sp>
        <p:nvSpPr>
          <p:cNvPr id="780" name="Google Shape;780;p29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81" name="Google Shape;781;p29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 these sentences will be converted to audio as output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7" name="Google Shape;787;p30"/>
          <p:cNvSpPr txBox="1"/>
          <p:nvPr>
            <p:ph type="title"/>
          </p:nvPr>
        </p:nvSpPr>
        <p:spPr>
          <a:xfrm>
            <a:off x="638350" y="5782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30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3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3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1" name="Google Shape;791;p30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3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3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4" name="Google Shape;794;p30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5" name="Google Shape;795;p3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6" name="Google Shape;796;p3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7" name="Google Shape;797;p30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8" name="Google Shape;798;p3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3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0" name="Google Shape;800;p30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1" name="Google Shape;801;p3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2" name="Google Shape;802;p3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3" name="Google Shape;803;p30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" name="Google Shape;804;p3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5" name="Google Shape;80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1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31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31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31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31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31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31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31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31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31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31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31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31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31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31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31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31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31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29" name="Google Shape;8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32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32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32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32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2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32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0" name="Google Shape;840;p32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1" name="Google Shape;841;p32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32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3" name="Google Shape;843;p32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32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5" name="Google Shape;845;p32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6" name="Google Shape;846;p32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" name="Google Shape;847;p32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32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32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32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32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2" name="Google Shape;852;p32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3" name="Google Shape;8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3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3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" name="Google Shape;860;p33"/>
          <p:cNvSpPr txBox="1"/>
          <p:nvPr>
            <p:ph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33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33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33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" name="Google Shape;864;p33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33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" name="Google Shape;866;p33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" name="Google Shape;867;p33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" name="Google Shape;868;p33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" name="Google Shape;869;p33"/>
          <p:cNvSpPr txBox="1"/>
          <p:nvPr>
            <p:ph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0" name="Google Shape;870;p33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1" name="Google Shape;871;p33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33"/>
          <p:cNvSpPr txBox="1"/>
          <p:nvPr>
            <p:ph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p33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33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5" name="Google Shape;875;p33"/>
          <p:cNvSpPr txBox="1"/>
          <p:nvPr>
            <p:ph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33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7" name="Google Shape;87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